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280" r:id="rId3"/>
    <p:sldId id="268" r:id="rId4"/>
    <p:sldId id="281" r:id="rId5"/>
    <p:sldId id="282" r:id="rId6"/>
    <p:sldId id="288" r:id="rId7"/>
    <p:sldId id="286" r:id="rId8"/>
    <p:sldId id="270" r:id="rId9"/>
    <p:sldId id="274" r:id="rId10"/>
    <p:sldId id="272" r:id="rId11"/>
    <p:sldId id="276" r:id="rId12"/>
    <p:sldId id="273" r:id="rId13"/>
    <p:sldId id="275" r:id="rId14"/>
    <p:sldId id="290" r:id="rId15"/>
    <p:sldId id="291" r:id="rId16"/>
    <p:sldId id="292" r:id="rId17"/>
    <p:sldId id="278" r:id="rId18"/>
    <p:sldId id="295" r:id="rId19"/>
    <p:sldId id="294" r:id="rId20"/>
    <p:sldId id="287" r:id="rId21"/>
    <p:sldId id="293" r:id="rId22"/>
    <p:sldId id="283" r:id="rId23"/>
    <p:sldId id="284" r:id="rId24"/>
    <p:sldId id="285" r:id="rId25"/>
    <p:sldId id="267" r:id="rId26"/>
  </p:sldIdLst>
  <p:sldSz cx="9144000" cy="6858000" type="screen4x3"/>
  <p:notesSz cx="6669088" cy="9872663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22E"/>
    <a:srgbClr val="19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1244" autoAdjust="0"/>
  </p:normalViewPr>
  <p:slideViewPr>
    <p:cSldViewPr snapToGrid="0" showGuides="1">
      <p:cViewPr varScale="1">
        <p:scale>
          <a:sx n="64" d="100"/>
          <a:sy n="64" d="100"/>
        </p:scale>
        <p:origin x="-312" y="-67"/>
      </p:cViewPr>
      <p:guideLst>
        <p:guide orient="horz" pos="1296"/>
        <p:guide orient="horz" pos="629"/>
        <p:guide orient="horz" pos="997"/>
        <p:guide orient="horz"/>
        <p:guide orient="horz" pos="217"/>
        <p:guide orient="horz" pos="3681"/>
        <p:guide orient="horz" pos="4054"/>
        <p:guide pos="631"/>
        <p:guide pos="1020"/>
        <p:guide pos="5389"/>
        <p:guide pos="3120"/>
        <p:guide pos="219"/>
        <p:guide pos="3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3960"/>
    </p:cViewPr>
  </p:sorterViewPr>
  <p:notesViewPr>
    <p:cSldViewPr snapToGrid="0" showGuides="1">
      <p:cViewPr varScale="1">
        <p:scale>
          <a:sx n="79" d="100"/>
          <a:sy n="79" d="100"/>
        </p:scale>
        <p:origin x="-3048" y="-9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D065-03A5-4C09-9A36-A973175AAF75}" type="datetimeFigureOut">
              <a:rPr lang="en-GB" smtClean="0"/>
              <a:pPr/>
              <a:t>08/07/2015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9DCF-A131-4957-829E-DFB5C8C3EC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86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5-21T07:53:32.03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1,'28'0,"-1"0,29 0,0 0,-56 0,28 0,0 0,0 0,28 0,27 0,-27 0,0 0,-28 0,112 0,-57 28,1-28,-28 0,-28 0,0 0,0 0,-1 0,1 0,0 0,56 0,-56 0,28 29,28-29,-84 0,55 0,-27 0,28 0,84 28,-1-28,-27 0,-28 28,-29-28,1 0,0 0,0 0,0 0,0 0,-1 0,-27 0,0 0,-1 0,-27 0,56 0,0 29,0-29,27 0,-27 28,28-28,28 0,-85 0,29 0,-28 0,0 0,0 0,0 0,0 0,0 0,0 0,0 0,-28 0,27 0,57 0,0 0,0 0,55 0,-55 0,-56 0,0 0,28 0,-56 0,28 0,-28-28,55 28,-55 0,56 0,-28 0,0 0,0-29,28 29,-28 0,0 0,-1 0,1-28,-28 28,84 0,-28 0,-28 0,28 0,-28-28,0 28,-1-29,1 29,-28 0,28 0,-28 0,28 0,-28 0,28 0,0-28,-28 28,28 0,-28 0,28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5-21T08:15:04.178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1,'28'0,"167"0,112 0,-83 0,-1 0,-84 0,-55 0,-28 0,0 0,28 0,-1 0,-27 0,84 0,-1 0,1 28,27-28,84 28,-55 0,27-28,-55 28,27-28,-111 0,-28 0,-1 0,1 0,-28 0,-28 0,56 0,0 0,27 0,29 0,-28 0,-56 0,83 0,-83 0,0 0,0 0,0 0,0 0,28 0,0 0,27 0,-27 0,-28 0,28 0,0 0,-28 0,0 0,-28 0,27 0,1-28,0 28,-28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5-05-21T08:15:10.016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0 337,'0'0,"168"0,-29 0,29 0,-112 0,55 0,-27 0,28 0,55 0,28 0,-55 28,27-28,-55 0,84 0,-29 0,-27 0,-29 0,57-28,-29 0,1 0,55 0,28 0,-83 0,-28 28,27-27,1 27,-29-28,1 0,0 28,-29 0,57 0,-28-28,-56 0,55 28,29-28,-29 28,-55 0,28-28,0 28,-56 0,-1 0,1 0,-28 0,56 0,28 0,83 0,-55 0,0 0,83 28,-55 0,-29 0,-27 0,28-28,-29 28,-27-28,-56 0,56 0,-28 28,0-28,56 0,27 27,29-27,-1 28,-27-28,0 0,-29 0,29 0,-28 0,27 0,-27 0,-28 0,28 0,27 28,1-28,56 0,-1 0,-27 0,-29 0,-27 0,0 0,55 0,-55 0,-56 0,56 0,27 28,-55-28,-28 0,28 0,0 0,27 0,1 0,84 0,-29 0,57 28,-1-28,0 28,-27-28,-29 0,1 28,-28-28,-57 0,1 0,0 0,0 0,-28 28,56-28,55 0,1 28,-29-28,-27 0,0 0,0 0,-1 0,-27 0,0 0,-28 0,56 0,-1 0,1 0,28 0,-1 0,1 0,28 0,-1 0,1 0,27 0,-27 0,111 0,-56 0,-111 0,-28 0,0 0,55 0,57 0,-112-28,27 28,1 0,-28 0,0 0,27-28,-27 28,28-28,-28 28,0 0,-28 0,27-28,1 0,56 28,27-28,-55 28,0 0,-28 0,27 0,-27 0,-28-28,0 28,28 0,-28 0,28-28,27 28,1-27,28 27,-56 0,-1 0,-55 0,56 0,-56 0,28-28,-28 28,28 0,0 0,0-28,0 28,-28 0,28 0,-28 0,28 0,-28-28,28 28,-1 0,-27 0,28 0,-28 0,56 0,-28 0,-28 0,28 0,0 0,0 0,0 28,-28 28,28-56,0 55,-28-27,0 0,28-28,-28 0,-28 0,-56 0,-28 0,28 0,-27 28,27-28,84 28,-56-28,0 0,1 0,27 0,0 0,-56 28,84-28,-56 0,56 28,28-28,-28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A4619-D7D6-429B-809B-C8C1DE904310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7CBD-1451-4859-84B2-E2BA340099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6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7CBD-1451-4859-84B2-E2BA340099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Distance education via broadcasting.</a:t>
            </a:r>
            <a:r>
              <a:rPr lang="en-US" baseline="0" dirty="0" smtClean="0"/>
              <a:t> Any communication engineer knows that one transmitter may not adapt to all different receivers. It will be too slow for some whose mind starts other processes; too fast for others who will get buffer overflow and incompatible with yet other ones.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7CBD-1451-4859-84B2-E2BA340099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15106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ktangel 13"/>
          <p:cNvSpPr/>
          <p:nvPr userDrawn="1"/>
        </p:nvSpPr>
        <p:spPr bwMode="gray">
          <a:xfrm>
            <a:off x="0" y="3613150"/>
            <a:ext cx="9144000" cy="324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1161181"/>
            <a:ext cx="6984337" cy="1043684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2276872"/>
            <a:ext cx="6987075" cy="936104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3" y="344488"/>
            <a:ext cx="803938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gray">
          <a:xfrm>
            <a:off x="-3236" y="4049403"/>
            <a:ext cx="9150869" cy="1215998"/>
          </a:xfrm>
          <a:custGeom>
            <a:avLst/>
            <a:gdLst>
              <a:gd name="T0" fmla="*/ 0 w 8479"/>
              <a:gd name="T1" fmla="*/ 356 h 535"/>
              <a:gd name="T2" fmla="*/ 597 w 8479"/>
              <a:gd name="T3" fmla="*/ 356 h 535"/>
              <a:gd name="T4" fmla="*/ 625 w 8479"/>
              <a:gd name="T5" fmla="*/ 328 h 535"/>
              <a:gd name="T6" fmla="*/ 625 w 8479"/>
              <a:gd name="T7" fmla="*/ 28 h 535"/>
              <a:gd name="T8" fmla="*/ 653 w 8479"/>
              <a:gd name="T9" fmla="*/ 0 h 535"/>
              <a:gd name="T10" fmla="*/ 954 w 8479"/>
              <a:gd name="T11" fmla="*/ 0 h 535"/>
              <a:gd name="T12" fmla="*/ 982 w 8479"/>
              <a:gd name="T13" fmla="*/ 28 h 535"/>
              <a:gd name="T14" fmla="*/ 982 w 8479"/>
              <a:gd name="T15" fmla="*/ 507 h 535"/>
              <a:gd name="T16" fmla="*/ 1010 w 8479"/>
              <a:gd name="T17" fmla="*/ 535 h 535"/>
              <a:gd name="T18" fmla="*/ 1545 w 8479"/>
              <a:gd name="T19" fmla="*/ 535 h 535"/>
              <a:gd name="T20" fmla="*/ 1573 w 8479"/>
              <a:gd name="T21" fmla="*/ 507 h 535"/>
              <a:gd name="T22" fmla="*/ 1573 w 8479"/>
              <a:gd name="T23" fmla="*/ 328 h 535"/>
              <a:gd name="T24" fmla="*/ 1601 w 8479"/>
              <a:gd name="T25" fmla="*/ 300 h 535"/>
              <a:gd name="T26" fmla="*/ 2497 w 8479"/>
              <a:gd name="T27" fmla="*/ 300 h 535"/>
              <a:gd name="T28" fmla="*/ 2524 w 8479"/>
              <a:gd name="T29" fmla="*/ 328 h 535"/>
              <a:gd name="T30" fmla="*/ 2524 w 8479"/>
              <a:gd name="T31" fmla="*/ 507 h 535"/>
              <a:gd name="T32" fmla="*/ 2552 w 8479"/>
              <a:gd name="T33" fmla="*/ 535 h 535"/>
              <a:gd name="T34" fmla="*/ 2797 w 8479"/>
              <a:gd name="T35" fmla="*/ 535 h 535"/>
              <a:gd name="T36" fmla="*/ 2825 w 8479"/>
              <a:gd name="T37" fmla="*/ 507 h 535"/>
              <a:gd name="T38" fmla="*/ 2825 w 8479"/>
              <a:gd name="T39" fmla="*/ 384 h 535"/>
              <a:gd name="T40" fmla="*/ 2852 w 8479"/>
              <a:gd name="T41" fmla="*/ 356 h 535"/>
              <a:gd name="T42" fmla="*/ 3153 w 8479"/>
              <a:gd name="T43" fmla="*/ 356 h 535"/>
              <a:gd name="T44" fmla="*/ 3181 w 8479"/>
              <a:gd name="T45" fmla="*/ 384 h 535"/>
              <a:gd name="T46" fmla="*/ 3181 w 8479"/>
              <a:gd name="T47" fmla="*/ 450 h 535"/>
              <a:gd name="T48" fmla="*/ 3209 w 8479"/>
              <a:gd name="T49" fmla="*/ 478 h 535"/>
              <a:gd name="T50" fmla="*/ 5290 w 8479"/>
              <a:gd name="T51" fmla="*/ 478 h 535"/>
              <a:gd name="T52" fmla="*/ 5317 w 8479"/>
              <a:gd name="T53" fmla="*/ 450 h 535"/>
              <a:gd name="T54" fmla="*/ 5317 w 8479"/>
              <a:gd name="T55" fmla="*/ 28 h 535"/>
              <a:gd name="T56" fmla="*/ 5345 w 8479"/>
              <a:gd name="T57" fmla="*/ 0 h 535"/>
              <a:gd name="T58" fmla="*/ 6031 w 8479"/>
              <a:gd name="T59" fmla="*/ 0 h 535"/>
              <a:gd name="T60" fmla="*/ 6059 w 8479"/>
              <a:gd name="T61" fmla="*/ 28 h 535"/>
              <a:gd name="T62" fmla="*/ 6059 w 8479"/>
              <a:gd name="T63" fmla="*/ 383 h 535"/>
              <a:gd name="T64" fmla="*/ 6087 w 8479"/>
              <a:gd name="T65" fmla="*/ 411 h 535"/>
              <a:gd name="T66" fmla="*/ 7130 w 8479"/>
              <a:gd name="T67" fmla="*/ 411 h 535"/>
              <a:gd name="T68" fmla="*/ 7158 w 8479"/>
              <a:gd name="T69" fmla="*/ 383 h 535"/>
              <a:gd name="T70" fmla="*/ 7158 w 8479"/>
              <a:gd name="T71" fmla="*/ 111 h 535"/>
              <a:gd name="T72" fmla="*/ 7186 w 8479"/>
              <a:gd name="T73" fmla="*/ 83 h 535"/>
              <a:gd name="T74" fmla="*/ 8479 w 8479"/>
              <a:gd name="T75" fmla="*/ 83 h 535"/>
              <a:gd name="connsiteX0" fmla="*/ 0 w 9296"/>
              <a:gd name="connsiteY0" fmla="*/ 6654 h 10000"/>
              <a:gd name="connsiteX1" fmla="*/ 33 w 9296"/>
              <a:gd name="connsiteY1" fmla="*/ 6131 h 10000"/>
              <a:gd name="connsiteX2" fmla="*/ 33 w 9296"/>
              <a:gd name="connsiteY2" fmla="*/ 523 h 10000"/>
              <a:gd name="connsiteX3" fmla="*/ 66 w 9296"/>
              <a:gd name="connsiteY3" fmla="*/ 0 h 10000"/>
              <a:gd name="connsiteX4" fmla="*/ 421 w 9296"/>
              <a:gd name="connsiteY4" fmla="*/ 0 h 10000"/>
              <a:gd name="connsiteX5" fmla="*/ 454 w 9296"/>
              <a:gd name="connsiteY5" fmla="*/ 523 h 10000"/>
              <a:gd name="connsiteX6" fmla="*/ 454 w 9296"/>
              <a:gd name="connsiteY6" fmla="*/ 9477 h 10000"/>
              <a:gd name="connsiteX7" fmla="*/ 487 w 9296"/>
              <a:gd name="connsiteY7" fmla="*/ 10000 h 10000"/>
              <a:gd name="connsiteX8" fmla="*/ 1118 w 9296"/>
              <a:gd name="connsiteY8" fmla="*/ 10000 h 10000"/>
              <a:gd name="connsiteX9" fmla="*/ 1151 w 9296"/>
              <a:gd name="connsiteY9" fmla="*/ 9477 h 10000"/>
              <a:gd name="connsiteX10" fmla="*/ 1151 w 9296"/>
              <a:gd name="connsiteY10" fmla="*/ 6131 h 10000"/>
              <a:gd name="connsiteX11" fmla="*/ 1184 w 9296"/>
              <a:gd name="connsiteY11" fmla="*/ 5607 h 10000"/>
              <a:gd name="connsiteX12" fmla="*/ 2241 w 9296"/>
              <a:gd name="connsiteY12" fmla="*/ 5607 h 10000"/>
              <a:gd name="connsiteX13" fmla="*/ 2273 w 9296"/>
              <a:gd name="connsiteY13" fmla="*/ 6131 h 10000"/>
              <a:gd name="connsiteX14" fmla="*/ 2273 w 9296"/>
              <a:gd name="connsiteY14" fmla="*/ 9477 h 10000"/>
              <a:gd name="connsiteX15" fmla="*/ 2306 w 9296"/>
              <a:gd name="connsiteY15" fmla="*/ 10000 h 10000"/>
              <a:gd name="connsiteX16" fmla="*/ 2595 w 9296"/>
              <a:gd name="connsiteY16" fmla="*/ 10000 h 10000"/>
              <a:gd name="connsiteX17" fmla="*/ 2628 w 9296"/>
              <a:gd name="connsiteY17" fmla="*/ 9477 h 10000"/>
              <a:gd name="connsiteX18" fmla="*/ 2628 w 9296"/>
              <a:gd name="connsiteY18" fmla="*/ 7178 h 10000"/>
              <a:gd name="connsiteX19" fmla="*/ 2660 w 9296"/>
              <a:gd name="connsiteY19" fmla="*/ 6654 h 10000"/>
              <a:gd name="connsiteX20" fmla="*/ 3015 w 9296"/>
              <a:gd name="connsiteY20" fmla="*/ 6654 h 10000"/>
              <a:gd name="connsiteX21" fmla="*/ 3048 w 9296"/>
              <a:gd name="connsiteY21" fmla="*/ 7178 h 10000"/>
              <a:gd name="connsiteX22" fmla="*/ 3048 w 9296"/>
              <a:gd name="connsiteY22" fmla="*/ 8411 h 10000"/>
              <a:gd name="connsiteX23" fmla="*/ 3081 w 9296"/>
              <a:gd name="connsiteY23" fmla="*/ 8935 h 10000"/>
              <a:gd name="connsiteX24" fmla="*/ 5535 w 9296"/>
              <a:gd name="connsiteY24" fmla="*/ 8935 h 10000"/>
              <a:gd name="connsiteX25" fmla="*/ 5567 w 9296"/>
              <a:gd name="connsiteY25" fmla="*/ 8411 h 10000"/>
              <a:gd name="connsiteX26" fmla="*/ 5567 w 9296"/>
              <a:gd name="connsiteY26" fmla="*/ 523 h 10000"/>
              <a:gd name="connsiteX27" fmla="*/ 5600 w 9296"/>
              <a:gd name="connsiteY27" fmla="*/ 0 h 10000"/>
              <a:gd name="connsiteX28" fmla="*/ 6409 w 9296"/>
              <a:gd name="connsiteY28" fmla="*/ 0 h 10000"/>
              <a:gd name="connsiteX29" fmla="*/ 6442 w 9296"/>
              <a:gd name="connsiteY29" fmla="*/ 523 h 10000"/>
              <a:gd name="connsiteX30" fmla="*/ 6442 w 9296"/>
              <a:gd name="connsiteY30" fmla="*/ 7159 h 10000"/>
              <a:gd name="connsiteX31" fmla="*/ 6475 w 9296"/>
              <a:gd name="connsiteY31" fmla="*/ 7682 h 10000"/>
              <a:gd name="connsiteX32" fmla="*/ 7705 w 9296"/>
              <a:gd name="connsiteY32" fmla="*/ 7682 h 10000"/>
              <a:gd name="connsiteX33" fmla="*/ 7738 w 9296"/>
              <a:gd name="connsiteY33" fmla="*/ 7159 h 10000"/>
              <a:gd name="connsiteX34" fmla="*/ 7738 w 9296"/>
              <a:gd name="connsiteY34" fmla="*/ 2075 h 10000"/>
              <a:gd name="connsiteX35" fmla="*/ 7771 w 9296"/>
              <a:gd name="connsiteY35" fmla="*/ 1551 h 10000"/>
              <a:gd name="connsiteX36" fmla="*/ 9296 w 9296"/>
              <a:gd name="connsiteY36" fmla="*/ 1551 h 10000"/>
              <a:gd name="connsiteX0" fmla="*/ 0 w 9965"/>
              <a:gd name="connsiteY0" fmla="*/ 6131 h 10000"/>
              <a:gd name="connsiteX1" fmla="*/ 0 w 9965"/>
              <a:gd name="connsiteY1" fmla="*/ 523 h 10000"/>
              <a:gd name="connsiteX2" fmla="*/ 36 w 9965"/>
              <a:gd name="connsiteY2" fmla="*/ 0 h 10000"/>
              <a:gd name="connsiteX3" fmla="*/ 418 w 9965"/>
              <a:gd name="connsiteY3" fmla="*/ 0 h 10000"/>
              <a:gd name="connsiteX4" fmla="*/ 453 w 9965"/>
              <a:gd name="connsiteY4" fmla="*/ 523 h 10000"/>
              <a:gd name="connsiteX5" fmla="*/ 453 w 9965"/>
              <a:gd name="connsiteY5" fmla="*/ 9477 h 10000"/>
              <a:gd name="connsiteX6" fmla="*/ 489 w 9965"/>
              <a:gd name="connsiteY6" fmla="*/ 10000 h 10000"/>
              <a:gd name="connsiteX7" fmla="*/ 1168 w 9965"/>
              <a:gd name="connsiteY7" fmla="*/ 10000 h 10000"/>
              <a:gd name="connsiteX8" fmla="*/ 1203 w 9965"/>
              <a:gd name="connsiteY8" fmla="*/ 9477 h 10000"/>
              <a:gd name="connsiteX9" fmla="*/ 1203 w 9965"/>
              <a:gd name="connsiteY9" fmla="*/ 6131 h 10000"/>
              <a:gd name="connsiteX10" fmla="*/ 1239 w 9965"/>
              <a:gd name="connsiteY10" fmla="*/ 5607 h 10000"/>
              <a:gd name="connsiteX11" fmla="*/ 2376 w 9965"/>
              <a:gd name="connsiteY11" fmla="*/ 5607 h 10000"/>
              <a:gd name="connsiteX12" fmla="*/ 2410 w 9965"/>
              <a:gd name="connsiteY12" fmla="*/ 6131 h 10000"/>
              <a:gd name="connsiteX13" fmla="*/ 2410 w 9965"/>
              <a:gd name="connsiteY13" fmla="*/ 9477 h 10000"/>
              <a:gd name="connsiteX14" fmla="*/ 2446 w 9965"/>
              <a:gd name="connsiteY14" fmla="*/ 10000 h 10000"/>
              <a:gd name="connsiteX15" fmla="*/ 2757 w 9965"/>
              <a:gd name="connsiteY15" fmla="*/ 10000 h 10000"/>
              <a:gd name="connsiteX16" fmla="*/ 2792 w 9965"/>
              <a:gd name="connsiteY16" fmla="*/ 9477 h 10000"/>
              <a:gd name="connsiteX17" fmla="*/ 2792 w 9965"/>
              <a:gd name="connsiteY17" fmla="*/ 7178 h 10000"/>
              <a:gd name="connsiteX18" fmla="*/ 2826 w 9965"/>
              <a:gd name="connsiteY18" fmla="*/ 6654 h 10000"/>
              <a:gd name="connsiteX19" fmla="*/ 3208 w 9965"/>
              <a:gd name="connsiteY19" fmla="*/ 6654 h 10000"/>
              <a:gd name="connsiteX20" fmla="*/ 3244 w 9965"/>
              <a:gd name="connsiteY20" fmla="*/ 7178 h 10000"/>
              <a:gd name="connsiteX21" fmla="*/ 3244 w 9965"/>
              <a:gd name="connsiteY21" fmla="*/ 8411 h 10000"/>
              <a:gd name="connsiteX22" fmla="*/ 3279 w 9965"/>
              <a:gd name="connsiteY22" fmla="*/ 8935 h 10000"/>
              <a:gd name="connsiteX23" fmla="*/ 5919 w 9965"/>
              <a:gd name="connsiteY23" fmla="*/ 8935 h 10000"/>
              <a:gd name="connsiteX24" fmla="*/ 5954 w 9965"/>
              <a:gd name="connsiteY24" fmla="*/ 8411 h 10000"/>
              <a:gd name="connsiteX25" fmla="*/ 5954 w 9965"/>
              <a:gd name="connsiteY25" fmla="*/ 523 h 10000"/>
              <a:gd name="connsiteX26" fmla="*/ 5989 w 9965"/>
              <a:gd name="connsiteY26" fmla="*/ 0 h 10000"/>
              <a:gd name="connsiteX27" fmla="*/ 6859 w 9965"/>
              <a:gd name="connsiteY27" fmla="*/ 0 h 10000"/>
              <a:gd name="connsiteX28" fmla="*/ 6895 w 9965"/>
              <a:gd name="connsiteY28" fmla="*/ 523 h 10000"/>
              <a:gd name="connsiteX29" fmla="*/ 6895 w 9965"/>
              <a:gd name="connsiteY29" fmla="*/ 7159 h 10000"/>
              <a:gd name="connsiteX30" fmla="*/ 6930 w 9965"/>
              <a:gd name="connsiteY30" fmla="*/ 7682 h 10000"/>
              <a:gd name="connsiteX31" fmla="*/ 8254 w 9965"/>
              <a:gd name="connsiteY31" fmla="*/ 7682 h 10000"/>
              <a:gd name="connsiteX32" fmla="*/ 8289 w 9965"/>
              <a:gd name="connsiteY32" fmla="*/ 7159 h 10000"/>
              <a:gd name="connsiteX33" fmla="*/ 8289 w 9965"/>
              <a:gd name="connsiteY33" fmla="*/ 2075 h 10000"/>
              <a:gd name="connsiteX34" fmla="*/ 8325 w 9965"/>
              <a:gd name="connsiteY34" fmla="*/ 1551 h 10000"/>
              <a:gd name="connsiteX35" fmla="*/ 9965 w 9965"/>
              <a:gd name="connsiteY35" fmla="*/ 1551 h 10000"/>
              <a:gd name="connsiteX0" fmla="*/ 0 w 10000"/>
              <a:gd name="connsiteY0" fmla="*/ 523 h 10000"/>
              <a:gd name="connsiteX1" fmla="*/ 36 w 10000"/>
              <a:gd name="connsiteY1" fmla="*/ 0 h 10000"/>
              <a:gd name="connsiteX2" fmla="*/ 419 w 10000"/>
              <a:gd name="connsiteY2" fmla="*/ 0 h 10000"/>
              <a:gd name="connsiteX3" fmla="*/ 455 w 10000"/>
              <a:gd name="connsiteY3" fmla="*/ 523 h 10000"/>
              <a:gd name="connsiteX4" fmla="*/ 455 w 10000"/>
              <a:gd name="connsiteY4" fmla="*/ 9477 h 10000"/>
              <a:gd name="connsiteX5" fmla="*/ 491 w 10000"/>
              <a:gd name="connsiteY5" fmla="*/ 10000 h 10000"/>
              <a:gd name="connsiteX6" fmla="*/ 1172 w 10000"/>
              <a:gd name="connsiteY6" fmla="*/ 10000 h 10000"/>
              <a:gd name="connsiteX7" fmla="*/ 1207 w 10000"/>
              <a:gd name="connsiteY7" fmla="*/ 9477 h 10000"/>
              <a:gd name="connsiteX8" fmla="*/ 1207 w 10000"/>
              <a:gd name="connsiteY8" fmla="*/ 6131 h 10000"/>
              <a:gd name="connsiteX9" fmla="*/ 1243 w 10000"/>
              <a:gd name="connsiteY9" fmla="*/ 5607 h 10000"/>
              <a:gd name="connsiteX10" fmla="*/ 2384 w 10000"/>
              <a:gd name="connsiteY10" fmla="*/ 5607 h 10000"/>
              <a:gd name="connsiteX11" fmla="*/ 2418 w 10000"/>
              <a:gd name="connsiteY11" fmla="*/ 6131 h 10000"/>
              <a:gd name="connsiteX12" fmla="*/ 2418 w 10000"/>
              <a:gd name="connsiteY12" fmla="*/ 9477 h 10000"/>
              <a:gd name="connsiteX13" fmla="*/ 2455 w 10000"/>
              <a:gd name="connsiteY13" fmla="*/ 10000 h 10000"/>
              <a:gd name="connsiteX14" fmla="*/ 2767 w 10000"/>
              <a:gd name="connsiteY14" fmla="*/ 10000 h 10000"/>
              <a:gd name="connsiteX15" fmla="*/ 2802 w 10000"/>
              <a:gd name="connsiteY15" fmla="*/ 9477 h 10000"/>
              <a:gd name="connsiteX16" fmla="*/ 2802 w 10000"/>
              <a:gd name="connsiteY16" fmla="*/ 7178 h 10000"/>
              <a:gd name="connsiteX17" fmla="*/ 2836 w 10000"/>
              <a:gd name="connsiteY17" fmla="*/ 6654 h 10000"/>
              <a:gd name="connsiteX18" fmla="*/ 3219 w 10000"/>
              <a:gd name="connsiteY18" fmla="*/ 6654 h 10000"/>
              <a:gd name="connsiteX19" fmla="*/ 3255 w 10000"/>
              <a:gd name="connsiteY19" fmla="*/ 7178 h 10000"/>
              <a:gd name="connsiteX20" fmla="*/ 3255 w 10000"/>
              <a:gd name="connsiteY20" fmla="*/ 8411 h 10000"/>
              <a:gd name="connsiteX21" fmla="*/ 3291 w 10000"/>
              <a:gd name="connsiteY21" fmla="*/ 8935 h 10000"/>
              <a:gd name="connsiteX22" fmla="*/ 5940 w 10000"/>
              <a:gd name="connsiteY22" fmla="*/ 8935 h 10000"/>
              <a:gd name="connsiteX23" fmla="*/ 5975 w 10000"/>
              <a:gd name="connsiteY23" fmla="*/ 8411 h 10000"/>
              <a:gd name="connsiteX24" fmla="*/ 5975 w 10000"/>
              <a:gd name="connsiteY24" fmla="*/ 523 h 10000"/>
              <a:gd name="connsiteX25" fmla="*/ 6010 w 10000"/>
              <a:gd name="connsiteY25" fmla="*/ 0 h 10000"/>
              <a:gd name="connsiteX26" fmla="*/ 6883 w 10000"/>
              <a:gd name="connsiteY26" fmla="*/ 0 h 10000"/>
              <a:gd name="connsiteX27" fmla="*/ 6919 w 10000"/>
              <a:gd name="connsiteY27" fmla="*/ 523 h 10000"/>
              <a:gd name="connsiteX28" fmla="*/ 6919 w 10000"/>
              <a:gd name="connsiteY28" fmla="*/ 7159 h 10000"/>
              <a:gd name="connsiteX29" fmla="*/ 6954 w 10000"/>
              <a:gd name="connsiteY29" fmla="*/ 7682 h 10000"/>
              <a:gd name="connsiteX30" fmla="*/ 8283 w 10000"/>
              <a:gd name="connsiteY30" fmla="*/ 7682 h 10000"/>
              <a:gd name="connsiteX31" fmla="*/ 8318 w 10000"/>
              <a:gd name="connsiteY31" fmla="*/ 7159 h 10000"/>
              <a:gd name="connsiteX32" fmla="*/ 8318 w 10000"/>
              <a:gd name="connsiteY32" fmla="*/ 2075 h 10000"/>
              <a:gd name="connsiteX33" fmla="*/ 8354 w 10000"/>
              <a:gd name="connsiteY33" fmla="*/ 1551 h 10000"/>
              <a:gd name="connsiteX34" fmla="*/ 10000 w 10000"/>
              <a:gd name="connsiteY34" fmla="*/ 1551 h 10000"/>
              <a:gd name="connsiteX0" fmla="*/ 0 w 9964"/>
              <a:gd name="connsiteY0" fmla="*/ 0 h 10000"/>
              <a:gd name="connsiteX1" fmla="*/ 383 w 9964"/>
              <a:gd name="connsiteY1" fmla="*/ 0 h 10000"/>
              <a:gd name="connsiteX2" fmla="*/ 419 w 9964"/>
              <a:gd name="connsiteY2" fmla="*/ 523 h 10000"/>
              <a:gd name="connsiteX3" fmla="*/ 419 w 9964"/>
              <a:gd name="connsiteY3" fmla="*/ 9477 h 10000"/>
              <a:gd name="connsiteX4" fmla="*/ 455 w 9964"/>
              <a:gd name="connsiteY4" fmla="*/ 10000 h 10000"/>
              <a:gd name="connsiteX5" fmla="*/ 1136 w 9964"/>
              <a:gd name="connsiteY5" fmla="*/ 10000 h 10000"/>
              <a:gd name="connsiteX6" fmla="*/ 1171 w 9964"/>
              <a:gd name="connsiteY6" fmla="*/ 9477 h 10000"/>
              <a:gd name="connsiteX7" fmla="*/ 1171 w 9964"/>
              <a:gd name="connsiteY7" fmla="*/ 6131 h 10000"/>
              <a:gd name="connsiteX8" fmla="*/ 1207 w 9964"/>
              <a:gd name="connsiteY8" fmla="*/ 5607 h 10000"/>
              <a:gd name="connsiteX9" fmla="*/ 2348 w 9964"/>
              <a:gd name="connsiteY9" fmla="*/ 5607 h 10000"/>
              <a:gd name="connsiteX10" fmla="*/ 2382 w 9964"/>
              <a:gd name="connsiteY10" fmla="*/ 6131 h 10000"/>
              <a:gd name="connsiteX11" fmla="*/ 2382 w 9964"/>
              <a:gd name="connsiteY11" fmla="*/ 9477 h 10000"/>
              <a:gd name="connsiteX12" fmla="*/ 2419 w 9964"/>
              <a:gd name="connsiteY12" fmla="*/ 10000 h 10000"/>
              <a:gd name="connsiteX13" fmla="*/ 2731 w 9964"/>
              <a:gd name="connsiteY13" fmla="*/ 10000 h 10000"/>
              <a:gd name="connsiteX14" fmla="*/ 2766 w 9964"/>
              <a:gd name="connsiteY14" fmla="*/ 9477 h 10000"/>
              <a:gd name="connsiteX15" fmla="*/ 2766 w 9964"/>
              <a:gd name="connsiteY15" fmla="*/ 7178 h 10000"/>
              <a:gd name="connsiteX16" fmla="*/ 2800 w 9964"/>
              <a:gd name="connsiteY16" fmla="*/ 6654 h 10000"/>
              <a:gd name="connsiteX17" fmla="*/ 3183 w 9964"/>
              <a:gd name="connsiteY17" fmla="*/ 6654 h 10000"/>
              <a:gd name="connsiteX18" fmla="*/ 3219 w 9964"/>
              <a:gd name="connsiteY18" fmla="*/ 7178 h 10000"/>
              <a:gd name="connsiteX19" fmla="*/ 3219 w 9964"/>
              <a:gd name="connsiteY19" fmla="*/ 8411 h 10000"/>
              <a:gd name="connsiteX20" fmla="*/ 3255 w 9964"/>
              <a:gd name="connsiteY20" fmla="*/ 8935 h 10000"/>
              <a:gd name="connsiteX21" fmla="*/ 5904 w 9964"/>
              <a:gd name="connsiteY21" fmla="*/ 8935 h 10000"/>
              <a:gd name="connsiteX22" fmla="*/ 5939 w 9964"/>
              <a:gd name="connsiteY22" fmla="*/ 8411 h 10000"/>
              <a:gd name="connsiteX23" fmla="*/ 5939 w 9964"/>
              <a:gd name="connsiteY23" fmla="*/ 523 h 10000"/>
              <a:gd name="connsiteX24" fmla="*/ 5974 w 9964"/>
              <a:gd name="connsiteY24" fmla="*/ 0 h 10000"/>
              <a:gd name="connsiteX25" fmla="*/ 6847 w 9964"/>
              <a:gd name="connsiteY25" fmla="*/ 0 h 10000"/>
              <a:gd name="connsiteX26" fmla="*/ 6883 w 9964"/>
              <a:gd name="connsiteY26" fmla="*/ 523 h 10000"/>
              <a:gd name="connsiteX27" fmla="*/ 6883 w 9964"/>
              <a:gd name="connsiteY27" fmla="*/ 7159 h 10000"/>
              <a:gd name="connsiteX28" fmla="*/ 6918 w 9964"/>
              <a:gd name="connsiteY28" fmla="*/ 7682 h 10000"/>
              <a:gd name="connsiteX29" fmla="*/ 8247 w 9964"/>
              <a:gd name="connsiteY29" fmla="*/ 7682 h 10000"/>
              <a:gd name="connsiteX30" fmla="*/ 8282 w 9964"/>
              <a:gd name="connsiteY30" fmla="*/ 7159 h 10000"/>
              <a:gd name="connsiteX31" fmla="*/ 8282 w 9964"/>
              <a:gd name="connsiteY31" fmla="*/ 2075 h 10000"/>
              <a:gd name="connsiteX32" fmla="*/ 8318 w 9964"/>
              <a:gd name="connsiteY32" fmla="*/ 1551 h 10000"/>
              <a:gd name="connsiteX33" fmla="*/ 9964 w 9964"/>
              <a:gd name="connsiteY33" fmla="*/ 1551 h 10000"/>
              <a:gd name="connsiteX0" fmla="*/ 0 w 9616"/>
              <a:gd name="connsiteY0" fmla="*/ 0 h 10000"/>
              <a:gd name="connsiteX1" fmla="*/ 37 w 9616"/>
              <a:gd name="connsiteY1" fmla="*/ 523 h 10000"/>
              <a:gd name="connsiteX2" fmla="*/ 37 w 9616"/>
              <a:gd name="connsiteY2" fmla="*/ 9477 h 10000"/>
              <a:gd name="connsiteX3" fmla="*/ 73 w 9616"/>
              <a:gd name="connsiteY3" fmla="*/ 10000 h 10000"/>
              <a:gd name="connsiteX4" fmla="*/ 756 w 9616"/>
              <a:gd name="connsiteY4" fmla="*/ 10000 h 10000"/>
              <a:gd name="connsiteX5" fmla="*/ 791 w 9616"/>
              <a:gd name="connsiteY5" fmla="*/ 9477 h 10000"/>
              <a:gd name="connsiteX6" fmla="*/ 791 w 9616"/>
              <a:gd name="connsiteY6" fmla="*/ 6131 h 10000"/>
              <a:gd name="connsiteX7" fmla="*/ 827 w 9616"/>
              <a:gd name="connsiteY7" fmla="*/ 5607 h 10000"/>
              <a:gd name="connsiteX8" fmla="*/ 1972 w 9616"/>
              <a:gd name="connsiteY8" fmla="*/ 5607 h 10000"/>
              <a:gd name="connsiteX9" fmla="*/ 2007 w 9616"/>
              <a:gd name="connsiteY9" fmla="*/ 6131 h 10000"/>
              <a:gd name="connsiteX10" fmla="*/ 2007 w 9616"/>
              <a:gd name="connsiteY10" fmla="*/ 9477 h 10000"/>
              <a:gd name="connsiteX11" fmla="*/ 2044 w 9616"/>
              <a:gd name="connsiteY11" fmla="*/ 10000 h 10000"/>
              <a:gd name="connsiteX12" fmla="*/ 2357 w 9616"/>
              <a:gd name="connsiteY12" fmla="*/ 10000 h 10000"/>
              <a:gd name="connsiteX13" fmla="*/ 2392 w 9616"/>
              <a:gd name="connsiteY13" fmla="*/ 9477 h 10000"/>
              <a:gd name="connsiteX14" fmla="*/ 2392 w 9616"/>
              <a:gd name="connsiteY14" fmla="*/ 7178 h 10000"/>
              <a:gd name="connsiteX15" fmla="*/ 2426 w 9616"/>
              <a:gd name="connsiteY15" fmla="*/ 6654 h 10000"/>
              <a:gd name="connsiteX16" fmla="*/ 2811 w 9616"/>
              <a:gd name="connsiteY16" fmla="*/ 6654 h 10000"/>
              <a:gd name="connsiteX17" fmla="*/ 2847 w 9616"/>
              <a:gd name="connsiteY17" fmla="*/ 7178 h 10000"/>
              <a:gd name="connsiteX18" fmla="*/ 2847 w 9616"/>
              <a:gd name="connsiteY18" fmla="*/ 8411 h 10000"/>
              <a:gd name="connsiteX19" fmla="*/ 2883 w 9616"/>
              <a:gd name="connsiteY19" fmla="*/ 8935 h 10000"/>
              <a:gd name="connsiteX20" fmla="*/ 5541 w 9616"/>
              <a:gd name="connsiteY20" fmla="*/ 8935 h 10000"/>
              <a:gd name="connsiteX21" fmla="*/ 5576 w 9616"/>
              <a:gd name="connsiteY21" fmla="*/ 8411 h 10000"/>
              <a:gd name="connsiteX22" fmla="*/ 5576 w 9616"/>
              <a:gd name="connsiteY22" fmla="*/ 523 h 10000"/>
              <a:gd name="connsiteX23" fmla="*/ 5612 w 9616"/>
              <a:gd name="connsiteY23" fmla="*/ 0 h 10000"/>
              <a:gd name="connsiteX24" fmla="*/ 6488 w 9616"/>
              <a:gd name="connsiteY24" fmla="*/ 0 h 10000"/>
              <a:gd name="connsiteX25" fmla="*/ 6524 w 9616"/>
              <a:gd name="connsiteY25" fmla="*/ 523 h 10000"/>
              <a:gd name="connsiteX26" fmla="*/ 6524 w 9616"/>
              <a:gd name="connsiteY26" fmla="*/ 7159 h 10000"/>
              <a:gd name="connsiteX27" fmla="*/ 6559 w 9616"/>
              <a:gd name="connsiteY27" fmla="*/ 7682 h 10000"/>
              <a:gd name="connsiteX28" fmla="*/ 7893 w 9616"/>
              <a:gd name="connsiteY28" fmla="*/ 7682 h 10000"/>
              <a:gd name="connsiteX29" fmla="*/ 7928 w 9616"/>
              <a:gd name="connsiteY29" fmla="*/ 7159 h 10000"/>
              <a:gd name="connsiteX30" fmla="*/ 7928 w 9616"/>
              <a:gd name="connsiteY30" fmla="*/ 2075 h 10000"/>
              <a:gd name="connsiteX31" fmla="*/ 7964 w 9616"/>
              <a:gd name="connsiteY31" fmla="*/ 1551 h 10000"/>
              <a:gd name="connsiteX32" fmla="*/ 9616 w 9616"/>
              <a:gd name="connsiteY32" fmla="*/ 1551 h 10000"/>
              <a:gd name="connsiteX0" fmla="*/ 0 w 9962"/>
              <a:gd name="connsiteY0" fmla="*/ 523 h 10000"/>
              <a:gd name="connsiteX1" fmla="*/ 0 w 9962"/>
              <a:gd name="connsiteY1" fmla="*/ 9477 h 10000"/>
              <a:gd name="connsiteX2" fmla="*/ 38 w 9962"/>
              <a:gd name="connsiteY2" fmla="*/ 10000 h 10000"/>
              <a:gd name="connsiteX3" fmla="*/ 748 w 9962"/>
              <a:gd name="connsiteY3" fmla="*/ 10000 h 10000"/>
              <a:gd name="connsiteX4" fmla="*/ 785 w 9962"/>
              <a:gd name="connsiteY4" fmla="*/ 9477 h 10000"/>
              <a:gd name="connsiteX5" fmla="*/ 785 w 9962"/>
              <a:gd name="connsiteY5" fmla="*/ 6131 h 10000"/>
              <a:gd name="connsiteX6" fmla="*/ 822 w 9962"/>
              <a:gd name="connsiteY6" fmla="*/ 5607 h 10000"/>
              <a:gd name="connsiteX7" fmla="*/ 2013 w 9962"/>
              <a:gd name="connsiteY7" fmla="*/ 5607 h 10000"/>
              <a:gd name="connsiteX8" fmla="*/ 2049 w 9962"/>
              <a:gd name="connsiteY8" fmla="*/ 6131 h 10000"/>
              <a:gd name="connsiteX9" fmla="*/ 2049 w 9962"/>
              <a:gd name="connsiteY9" fmla="*/ 9477 h 10000"/>
              <a:gd name="connsiteX10" fmla="*/ 2088 w 9962"/>
              <a:gd name="connsiteY10" fmla="*/ 10000 h 10000"/>
              <a:gd name="connsiteX11" fmla="*/ 2413 w 9962"/>
              <a:gd name="connsiteY11" fmla="*/ 10000 h 10000"/>
              <a:gd name="connsiteX12" fmla="*/ 2450 w 9962"/>
              <a:gd name="connsiteY12" fmla="*/ 9477 h 10000"/>
              <a:gd name="connsiteX13" fmla="*/ 2450 w 9962"/>
              <a:gd name="connsiteY13" fmla="*/ 7178 h 10000"/>
              <a:gd name="connsiteX14" fmla="*/ 2485 w 9962"/>
              <a:gd name="connsiteY14" fmla="*/ 6654 h 10000"/>
              <a:gd name="connsiteX15" fmla="*/ 2885 w 9962"/>
              <a:gd name="connsiteY15" fmla="*/ 6654 h 10000"/>
              <a:gd name="connsiteX16" fmla="*/ 2923 w 9962"/>
              <a:gd name="connsiteY16" fmla="*/ 7178 h 10000"/>
              <a:gd name="connsiteX17" fmla="*/ 2923 w 9962"/>
              <a:gd name="connsiteY17" fmla="*/ 8411 h 10000"/>
              <a:gd name="connsiteX18" fmla="*/ 2960 w 9962"/>
              <a:gd name="connsiteY18" fmla="*/ 8935 h 10000"/>
              <a:gd name="connsiteX19" fmla="*/ 5724 w 9962"/>
              <a:gd name="connsiteY19" fmla="*/ 8935 h 10000"/>
              <a:gd name="connsiteX20" fmla="*/ 5761 w 9962"/>
              <a:gd name="connsiteY20" fmla="*/ 8411 h 10000"/>
              <a:gd name="connsiteX21" fmla="*/ 5761 w 9962"/>
              <a:gd name="connsiteY21" fmla="*/ 523 h 10000"/>
              <a:gd name="connsiteX22" fmla="*/ 5798 w 9962"/>
              <a:gd name="connsiteY22" fmla="*/ 0 h 10000"/>
              <a:gd name="connsiteX23" fmla="*/ 6709 w 9962"/>
              <a:gd name="connsiteY23" fmla="*/ 0 h 10000"/>
              <a:gd name="connsiteX24" fmla="*/ 6747 w 9962"/>
              <a:gd name="connsiteY24" fmla="*/ 523 h 10000"/>
              <a:gd name="connsiteX25" fmla="*/ 6747 w 9962"/>
              <a:gd name="connsiteY25" fmla="*/ 7159 h 10000"/>
              <a:gd name="connsiteX26" fmla="*/ 6783 w 9962"/>
              <a:gd name="connsiteY26" fmla="*/ 7682 h 10000"/>
              <a:gd name="connsiteX27" fmla="*/ 8170 w 9962"/>
              <a:gd name="connsiteY27" fmla="*/ 7682 h 10000"/>
              <a:gd name="connsiteX28" fmla="*/ 8207 w 9962"/>
              <a:gd name="connsiteY28" fmla="*/ 7159 h 10000"/>
              <a:gd name="connsiteX29" fmla="*/ 8207 w 9962"/>
              <a:gd name="connsiteY29" fmla="*/ 2075 h 10000"/>
              <a:gd name="connsiteX30" fmla="*/ 8244 w 9962"/>
              <a:gd name="connsiteY30" fmla="*/ 1551 h 10000"/>
              <a:gd name="connsiteX31" fmla="*/ 9962 w 9962"/>
              <a:gd name="connsiteY31" fmla="*/ 1551 h 10000"/>
              <a:gd name="connsiteX0" fmla="*/ 0 w 10000"/>
              <a:gd name="connsiteY0" fmla="*/ 9477 h 10000"/>
              <a:gd name="connsiteX1" fmla="*/ 38 w 10000"/>
              <a:gd name="connsiteY1" fmla="*/ 10000 h 10000"/>
              <a:gd name="connsiteX2" fmla="*/ 751 w 10000"/>
              <a:gd name="connsiteY2" fmla="*/ 10000 h 10000"/>
              <a:gd name="connsiteX3" fmla="*/ 788 w 10000"/>
              <a:gd name="connsiteY3" fmla="*/ 9477 h 10000"/>
              <a:gd name="connsiteX4" fmla="*/ 788 w 10000"/>
              <a:gd name="connsiteY4" fmla="*/ 6131 h 10000"/>
              <a:gd name="connsiteX5" fmla="*/ 825 w 10000"/>
              <a:gd name="connsiteY5" fmla="*/ 5607 h 10000"/>
              <a:gd name="connsiteX6" fmla="*/ 2021 w 10000"/>
              <a:gd name="connsiteY6" fmla="*/ 5607 h 10000"/>
              <a:gd name="connsiteX7" fmla="*/ 2057 w 10000"/>
              <a:gd name="connsiteY7" fmla="*/ 6131 h 10000"/>
              <a:gd name="connsiteX8" fmla="*/ 2057 w 10000"/>
              <a:gd name="connsiteY8" fmla="*/ 9477 h 10000"/>
              <a:gd name="connsiteX9" fmla="*/ 2096 w 10000"/>
              <a:gd name="connsiteY9" fmla="*/ 10000 h 10000"/>
              <a:gd name="connsiteX10" fmla="*/ 2422 w 10000"/>
              <a:gd name="connsiteY10" fmla="*/ 10000 h 10000"/>
              <a:gd name="connsiteX11" fmla="*/ 2459 w 10000"/>
              <a:gd name="connsiteY11" fmla="*/ 9477 h 10000"/>
              <a:gd name="connsiteX12" fmla="*/ 2459 w 10000"/>
              <a:gd name="connsiteY12" fmla="*/ 7178 h 10000"/>
              <a:gd name="connsiteX13" fmla="*/ 2494 w 10000"/>
              <a:gd name="connsiteY13" fmla="*/ 6654 h 10000"/>
              <a:gd name="connsiteX14" fmla="*/ 2896 w 10000"/>
              <a:gd name="connsiteY14" fmla="*/ 6654 h 10000"/>
              <a:gd name="connsiteX15" fmla="*/ 2934 w 10000"/>
              <a:gd name="connsiteY15" fmla="*/ 7178 h 10000"/>
              <a:gd name="connsiteX16" fmla="*/ 2934 w 10000"/>
              <a:gd name="connsiteY16" fmla="*/ 8411 h 10000"/>
              <a:gd name="connsiteX17" fmla="*/ 2971 w 10000"/>
              <a:gd name="connsiteY17" fmla="*/ 8935 h 10000"/>
              <a:gd name="connsiteX18" fmla="*/ 5746 w 10000"/>
              <a:gd name="connsiteY18" fmla="*/ 8935 h 10000"/>
              <a:gd name="connsiteX19" fmla="*/ 5783 w 10000"/>
              <a:gd name="connsiteY19" fmla="*/ 8411 h 10000"/>
              <a:gd name="connsiteX20" fmla="*/ 5783 w 10000"/>
              <a:gd name="connsiteY20" fmla="*/ 523 h 10000"/>
              <a:gd name="connsiteX21" fmla="*/ 5820 w 10000"/>
              <a:gd name="connsiteY21" fmla="*/ 0 h 10000"/>
              <a:gd name="connsiteX22" fmla="*/ 6735 w 10000"/>
              <a:gd name="connsiteY22" fmla="*/ 0 h 10000"/>
              <a:gd name="connsiteX23" fmla="*/ 6773 w 10000"/>
              <a:gd name="connsiteY23" fmla="*/ 523 h 10000"/>
              <a:gd name="connsiteX24" fmla="*/ 6773 w 10000"/>
              <a:gd name="connsiteY24" fmla="*/ 7159 h 10000"/>
              <a:gd name="connsiteX25" fmla="*/ 6809 w 10000"/>
              <a:gd name="connsiteY25" fmla="*/ 7682 h 10000"/>
              <a:gd name="connsiteX26" fmla="*/ 8201 w 10000"/>
              <a:gd name="connsiteY26" fmla="*/ 7682 h 10000"/>
              <a:gd name="connsiteX27" fmla="*/ 8238 w 10000"/>
              <a:gd name="connsiteY27" fmla="*/ 7159 h 10000"/>
              <a:gd name="connsiteX28" fmla="*/ 8238 w 10000"/>
              <a:gd name="connsiteY28" fmla="*/ 2075 h 10000"/>
              <a:gd name="connsiteX29" fmla="*/ 8275 w 10000"/>
              <a:gd name="connsiteY29" fmla="*/ 1551 h 10000"/>
              <a:gd name="connsiteX30" fmla="*/ 10000 w 10000"/>
              <a:gd name="connsiteY30" fmla="*/ 1551 h 10000"/>
              <a:gd name="connsiteX0" fmla="*/ 0 w 9962"/>
              <a:gd name="connsiteY0" fmla="*/ 10000 h 10000"/>
              <a:gd name="connsiteX1" fmla="*/ 713 w 9962"/>
              <a:gd name="connsiteY1" fmla="*/ 10000 h 10000"/>
              <a:gd name="connsiteX2" fmla="*/ 750 w 9962"/>
              <a:gd name="connsiteY2" fmla="*/ 9477 h 10000"/>
              <a:gd name="connsiteX3" fmla="*/ 750 w 9962"/>
              <a:gd name="connsiteY3" fmla="*/ 6131 h 10000"/>
              <a:gd name="connsiteX4" fmla="*/ 787 w 9962"/>
              <a:gd name="connsiteY4" fmla="*/ 5607 h 10000"/>
              <a:gd name="connsiteX5" fmla="*/ 1983 w 9962"/>
              <a:gd name="connsiteY5" fmla="*/ 5607 h 10000"/>
              <a:gd name="connsiteX6" fmla="*/ 2019 w 9962"/>
              <a:gd name="connsiteY6" fmla="*/ 6131 h 10000"/>
              <a:gd name="connsiteX7" fmla="*/ 2019 w 9962"/>
              <a:gd name="connsiteY7" fmla="*/ 9477 h 10000"/>
              <a:gd name="connsiteX8" fmla="*/ 2058 w 9962"/>
              <a:gd name="connsiteY8" fmla="*/ 10000 h 10000"/>
              <a:gd name="connsiteX9" fmla="*/ 2384 w 9962"/>
              <a:gd name="connsiteY9" fmla="*/ 10000 h 10000"/>
              <a:gd name="connsiteX10" fmla="*/ 2421 w 9962"/>
              <a:gd name="connsiteY10" fmla="*/ 9477 h 10000"/>
              <a:gd name="connsiteX11" fmla="*/ 2421 w 9962"/>
              <a:gd name="connsiteY11" fmla="*/ 7178 h 10000"/>
              <a:gd name="connsiteX12" fmla="*/ 2456 w 9962"/>
              <a:gd name="connsiteY12" fmla="*/ 6654 h 10000"/>
              <a:gd name="connsiteX13" fmla="*/ 2858 w 9962"/>
              <a:gd name="connsiteY13" fmla="*/ 6654 h 10000"/>
              <a:gd name="connsiteX14" fmla="*/ 2896 w 9962"/>
              <a:gd name="connsiteY14" fmla="*/ 7178 h 10000"/>
              <a:gd name="connsiteX15" fmla="*/ 2896 w 9962"/>
              <a:gd name="connsiteY15" fmla="*/ 8411 h 10000"/>
              <a:gd name="connsiteX16" fmla="*/ 2933 w 9962"/>
              <a:gd name="connsiteY16" fmla="*/ 8935 h 10000"/>
              <a:gd name="connsiteX17" fmla="*/ 5708 w 9962"/>
              <a:gd name="connsiteY17" fmla="*/ 8935 h 10000"/>
              <a:gd name="connsiteX18" fmla="*/ 5745 w 9962"/>
              <a:gd name="connsiteY18" fmla="*/ 8411 h 10000"/>
              <a:gd name="connsiteX19" fmla="*/ 5745 w 9962"/>
              <a:gd name="connsiteY19" fmla="*/ 523 h 10000"/>
              <a:gd name="connsiteX20" fmla="*/ 5782 w 9962"/>
              <a:gd name="connsiteY20" fmla="*/ 0 h 10000"/>
              <a:gd name="connsiteX21" fmla="*/ 6697 w 9962"/>
              <a:gd name="connsiteY21" fmla="*/ 0 h 10000"/>
              <a:gd name="connsiteX22" fmla="*/ 6735 w 9962"/>
              <a:gd name="connsiteY22" fmla="*/ 523 h 10000"/>
              <a:gd name="connsiteX23" fmla="*/ 6735 w 9962"/>
              <a:gd name="connsiteY23" fmla="*/ 7159 h 10000"/>
              <a:gd name="connsiteX24" fmla="*/ 6771 w 9962"/>
              <a:gd name="connsiteY24" fmla="*/ 7682 h 10000"/>
              <a:gd name="connsiteX25" fmla="*/ 8163 w 9962"/>
              <a:gd name="connsiteY25" fmla="*/ 7682 h 10000"/>
              <a:gd name="connsiteX26" fmla="*/ 8200 w 9962"/>
              <a:gd name="connsiteY26" fmla="*/ 7159 h 10000"/>
              <a:gd name="connsiteX27" fmla="*/ 8200 w 9962"/>
              <a:gd name="connsiteY27" fmla="*/ 2075 h 10000"/>
              <a:gd name="connsiteX28" fmla="*/ 8237 w 9962"/>
              <a:gd name="connsiteY28" fmla="*/ 1551 h 10000"/>
              <a:gd name="connsiteX29" fmla="*/ 9962 w 9962"/>
              <a:gd name="connsiteY29" fmla="*/ 1551 h 10000"/>
              <a:gd name="connsiteX0" fmla="*/ 0 w 9284"/>
              <a:gd name="connsiteY0" fmla="*/ 10000 h 10000"/>
              <a:gd name="connsiteX1" fmla="*/ 37 w 9284"/>
              <a:gd name="connsiteY1" fmla="*/ 9477 h 10000"/>
              <a:gd name="connsiteX2" fmla="*/ 37 w 9284"/>
              <a:gd name="connsiteY2" fmla="*/ 6131 h 10000"/>
              <a:gd name="connsiteX3" fmla="*/ 74 w 9284"/>
              <a:gd name="connsiteY3" fmla="*/ 5607 h 10000"/>
              <a:gd name="connsiteX4" fmla="*/ 1275 w 9284"/>
              <a:gd name="connsiteY4" fmla="*/ 5607 h 10000"/>
              <a:gd name="connsiteX5" fmla="*/ 1311 w 9284"/>
              <a:gd name="connsiteY5" fmla="*/ 6131 h 10000"/>
              <a:gd name="connsiteX6" fmla="*/ 1311 w 9284"/>
              <a:gd name="connsiteY6" fmla="*/ 9477 h 10000"/>
              <a:gd name="connsiteX7" fmla="*/ 1350 w 9284"/>
              <a:gd name="connsiteY7" fmla="*/ 10000 h 10000"/>
              <a:gd name="connsiteX8" fmla="*/ 1677 w 9284"/>
              <a:gd name="connsiteY8" fmla="*/ 10000 h 10000"/>
              <a:gd name="connsiteX9" fmla="*/ 1714 w 9284"/>
              <a:gd name="connsiteY9" fmla="*/ 9477 h 10000"/>
              <a:gd name="connsiteX10" fmla="*/ 1714 w 9284"/>
              <a:gd name="connsiteY10" fmla="*/ 7178 h 10000"/>
              <a:gd name="connsiteX11" fmla="*/ 1749 w 9284"/>
              <a:gd name="connsiteY11" fmla="*/ 6654 h 10000"/>
              <a:gd name="connsiteX12" fmla="*/ 2153 w 9284"/>
              <a:gd name="connsiteY12" fmla="*/ 6654 h 10000"/>
              <a:gd name="connsiteX13" fmla="*/ 2191 w 9284"/>
              <a:gd name="connsiteY13" fmla="*/ 7178 h 10000"/>
              <a:gd name="connsiteX14" fmla="*/ 2191 w 9284"/>
              <a:gd name="connsiteY14" fmla="*/ 8411 h 10000"/>
              <a:gd name="connsiteX15" fmla="*/ 2228 w 9284"/>
              <a:gd name="connsiteY15" fmla="*/ 8935 h 10000"/>
              <a:gd name="connsiteX16" fmla="*/ 5014 w 9284"/>
              <a:gd name="connsiteY16" fmla="*/ 8935 h 10000"/>
              <a:gd name="connsiteX17" fmla="*/ 5051 w 9284"/>
              <a:gd name="connsiteY17" fmla="*/ 8411 h 10000"/>
              <a:gd name="connsiteX18" fmla="*/ 5051 w 9284"/>
              <a:gd name="connsiteY18" fmla="*/ 523 h 10000"/>
              <a:gd name="connsiteX19" fmla="*/ 5088 w 9284"/>
              <a:gd name="connsiteY19" fmla="*/ 0 h 10000"/>
              <a:gd name="connsiteX20" fmla="*/ 6007 w 9284"/>
              <a:gd name="connsiteY20" fmla="*/ 0 h 10000"/>
              <a:gd name="connsiteX21" fmla="*/ 6045 w 9284"/>
              <a:gd name="connsiteY21" fmla="*/ 523 h 10000"/>
              <a:gd name="connsiteX22" fmla="*/ 6045 w 9284"/>
              <a:gd name="connsiteY22" fmla="*/ 7159 h 10000"/>
              <a:gd name="connsiteX23" fmla="*/ 6081 w 9284"/>
              <a:gd name="connsiteY23" fmla="*/ 7682 h 10000"/>
              <a:gd name="connsiteX24" fmla="*/ 7478 w 9284"/>
              <a:gd name="connsiteY24" fmla="*/ 7682 h 10000"/>
              <a:gd name="connsiteX25" fmla="*/ 7515 w 9284"/>
              <a:gd name="connsiteY25" fmla="*/ 7159 h 10000"/>
              <a:gd name="connsiteX26" fmla="*/ 7515 w 9284"/>
              <a:gd name="connsiteY26" fmla="*/ 2075 h 10000"/>
              <a:gd name="connsiteX27" fmla="*/ 7552 w 9284"/>
              <a:gd name="connsiteY27" fmla="*/ 1551 h 10000"/>
              <a:gd name="connsiteX28" fmla="*/ 9284 w 9284"/>
              <a:gd name="connsiteY28" fmla="*/ 1551 h 10000"/>
              <a:gd name="connsiteX0" fmla="*/ 0 w 9960"/>
              <a:gd name="connsiteY0" fmla="*/ 9477 h 10000"/>
              <a:gd name="connsiteX1" fmla="*/ 0 w 9960"/>
              <a:gd name="connsiteY1" fmla="*/ 6131 h 10000"/>
              <a:gd name="connsiteX2" fmla="*/ 40 w 9960"/>
              <a:gd name="connsiteY2" fmla="*/ 5607 h 10000"/>
              <a:gd name="connsiteX3" fmla="*/ 1333 w 9960"/>
              <a:gd name="connsiteY3" fmla="*/ 5607 h 10000"/>
              <a:gd name="connsiteX4" fmla="*/ 1372 w 9960"/>
              <a:gd name="connsiteY4" fmla="*/ 6131 h 10000"/>
              <a:gd name="connsiteX5" fmla="*/ 1372 w 9960"/>
              <a:gd name="connsiteY5" fmla="*/ 9477 h 10000"/>
              <a:gd name="connsiteX6" fmla="*/ 1414 w 9960"/>
              <a:gd name="connsiteY6" fmla="*/ 10000 h 10000"/>
              <a:gd name="connsiteX7" fmla="*/ 1766 w 9960"/>
              <a:gd name="connsiteY7" fmla="*/ 10000 h 10000"/>
              <a:gd name="connsiteX8" fmla="*/ 1806 w 9960"/>
              <a:gd name="connsiteY8" fmla="*/ 9477 h 10000"/>
              <a:gd name="connsiteX9" fmla="*/ 1806 w 9960"/>
              <a:gd name="connsiteY9" fmla="*/ 7178 h 10000"/>
              <a:gd name="connsiteX10" fmla="*/ 1844 w 9960"/>
              <a:gd name="connsiteY10" fmla="*/ 6654 h 10000"/>
              <a:gd name="connsiteX11" fmla="*/ 2279 w 9960"/>
              <a:gd name="connsiteY11" fmla="*/ 6654 h 10000"/>
              <a:gd name="connsiteX12" fmla="*/ 2320 w 9960"/>
              <a:gd name="connsiteY12" fmla="*/ 7178 h 10000"/>
              <a:gd name="connsiteX13" fmla="*/ 2320 w 9960"/>
              <a:gd name="connsiteY13" fmla="*/ 8411 h 10000"/>
              <a:gd name="connsiteX14" fmla="*/ 2360 w 9960"/>
              <a:gd name="connsiteY14" fmla="*/ 8935 h 10000"/>
              <a:gd name="connsiteX15" fmla="*/ 5361 w 9960"/>
              <a:gd name="connsiteY15" fmla="*/ 8935 h 10000"/>
              <a:gd name="connsiteX16" fmla="*/ 5401 w 9960"/>
              <a:gd name="connsiteY16" fmla="*/ 8411 h 10000"/>
              <a:gd name="connsiteX17" fmla="*/ 5401 w 9960"/>
              <a:gd name="connsiteY17" fmla="*/ 523 h 10000"/>
              <a:gd name="connsiteX18" fmla="*/ 5440 w 9960"/>
              <a:gd name="connsiteY18" fmla="*/ 0 h 10000"/>
              <a:gd name="connsiteX19" fmla="*/ 6430 w 9960"/>
              <a:gd name="connsiteY19" fmla="*/ 0 h 10000"/>
              <a:gd name="connsiteX20" fmla="*/ 6471 w 9960"/>
              <a:gd name="connsiteY20" fmla="*/ 523 h 10000"/>
              <a:gd name="connsiteX21" fmla="*/ 6471 w 9960"/>
              <a:gd name="connsiteY21" fmla="*/ 7159 h 10000"/>
              <a:gd name="connsiteX22" fmla="*/ 6510 w 9960"/>
              <a:gd name="connsiteY22" fmla="*/ 7682 h 10000"/>
              <a:gd name="connsiteX23" fmla="*/ 8015 w 9960"/>
              <a:gd name="connsiteY23" fmla="*/ 7682 h 10000"/>
              <a:gd name="connsiteX24" fmla="*/ 8055 w 9960"/>
              <a:gd name="connsiteY24" fmla="*/ 7159 h 10000"/>
              <a:gd name="connsiteX25" fmla="*/ 8055 w 9960"/>
              <a:gd name="connsiteY25" fmla="*/ 2075 h 10000"/>
              <a:gd name="connsiteX26" fmla="*/ 8094 w 9960"/>
              <a:gd name="connsiteY26" fmla="*/ 1551 h 10000"/>
              <a:gd name="connsiteX27" fmla="*/ 9960 w 9960"/>
              <a:gd name="connsiteY27" fmla="*/ 1551 h 10000"/>
              <a:gd name="connsiteX0" fmla="*/ 0 w 10000"/>
              <a:gd name="connsiteY0" fmla="*/ 6131 h 10000"/>
              <a:gd name="connsiteX1" fmla="*/ 40 w 10000"/>
              <a:gd name="connsiteY1" fmla="*/ 5607 h 10000"/>
              <a:gd name="connsiteX2" fmla="*/ 1338 w 10000"/>
              <a:gd name="connsiteY2" fmla="*/ 5607 h 10000"/>
              <a:gd name="connsiteX3" fmla="*/ 1378 w 10000"/>
              <a:gd name="connsiteY3" fmla="*/ 6131 h 10000"/>
              <a:gd name="connsiteX4" fmla="*/ 1378 w 10000"/>
              <a:gd name="connsiteY4" fmla="*/ 9477 h 10000"/>
              <a:gd name="connsiteX5" fmla="*/ 1420 w 10000"/>
              <a:gd name="connsiteY5" fmla="*/ 10000 h 10000"/>
              <a:gd name="connsiteX6" fmla="*/ 1773 w 10000"/>
              <a:gd name="connsiteY6" fmla="*/ 10000 h 10000"/>
              <a:gd name="connsiteX7" fmla="*/ 1813 w 10000"/>
              <a:gd name="connsiteY7" fmla="*/ 9477 h 10000"/>
              <a:gd name="connsiteX8" fmla="*/ 1813 w 10000"/>
              <a:gd name="connsiteY8" fmla="*/ 7178 h 10000"/>
              <a:gd name="connsiteX9" fmla="*/ 1851 w 10000"/>
              <a:gd name="connsiteY9" fmla="*/ 6654 h 10000"/>
              <a:gd name="connsiteX10" fmla="*/ 2288 w 10000"/>
              <a:gd name="connsiteY10" fmla="*/ 6654 h 10000"/>
              <a:gd name="connsiteX11" fmla="*/ 2329 w 10000"/>
              <a:gd name="connsiteY11" fmla="*/ 7178 h 10000"/>
              <a:gd name="connsiteX12" fmla="*/ 2329 w 10000"/>
              <a:gd name="connsiteY12" fmla="*/ 8411 h 10000"/>
              <a:gd name="connsiteX13" fmla="*/ 2369 w 10000"/>
              <a:gd name="connsiteY13" fmla="*/ 8935 h 10000"/>
              <a:gd name="connsiteX14" fmla="*/ 5383 w 10000"/>
              <a:gd name="connsiteY14" fmla="*/ 8935 h 10000"/>
              <a:gd name="connsiteX15" fmla="*/ 5423 w 10000"/>
              <a:gd name="connsiteY15" fmla="*/ 8411 h 10000"/>
              <a:gd name="connsiteX16" fmla="*/ 5423 w 10000"/>
              <a:gd name="connsiteY16" fmla="*/ 523 h 10000"/>
              <a:gd name="connsiteX17" fmla="*/ 5462 w 10000"/>
              <a:gd name="connsiteY17" fmla="*/ 0 h 10000"/>
              <a:gd name="connsiteX18" fmla="*/ 6456 w 10000"/>
              <a:gd name="connsiteY18" fmla="*/ 0 h 10000"/>
              <a:gd name="connsiteX19" fmla="*/ 6497 w 10000"/>
              <a:gd name="connsiteY19" fmla="*/ 523 h 10000"/>
              <a:gd name="connsiteX20" fmla="*/ 6497 w 10000"/>
              <a:gd name="connsiteY20" fmla="*/ 7159 h 10000"/>
              <a:gd name="connsiteX21" fmla="*/ 6536 w 10000"/>
              <a:gd name="connsiteY21" fmla="*/ 7682 h 10000"/>
              <a:gd name="connsiteX22" fmla="*/ 8047 w 10000"/>
              <a:gd name="connsiteY22" fmla="*/ 7682 h 10000"/>
              <a:gd name="connsiteX23" fmla="*/ 8087 w 10000"/>
              <a:gd name="connsiteY23" fmla="*/ 7159 h 10000"/>
              <a:gd name="connsiteX24" fmla="*/ 8087 w 10000"/>
              <a:gd name="connsiteY24" fmla="*/ 2075 h 10000"/>
              <a:gd name="connsiteX25" fmla="*/ 8127 w 10000"/>
              <a:gd name="connsiteY25" fmla="*/ 1551 h 10000"/>
              <a:gd name="connsiteX26" fmla="*/ 10000 w 10000"/>
              <a:gd name="connsiteY26" fmla="*/ 1551 h 10000"/>
              <a:gd name="connsiteX0" fmla="*/ 0 w 8127"/>
              <a:gd name="connsiteY0" fmla="*/ 6131 h 10000"/>
              <a:gd name="connsiteX1" fmla="*/ 40 w 8127"/>
              <a:gd name="connsiteY1" fmla="*/ 5607 h 10000"/>
              <a:gd name="connsiteX2" fmla="*/ 1338 w 8127"/>
              <a:gd name="connsiteY2" fmla="*/ 5607 h 10000"/>
              <a:gd name="connsiteX3" fmla="*/ 1378 w 8127"/>
              <a:gd name="connsiteY3" fmla="*/ 6131 h 10000"/>
              <a:gd name="connsiteX4" fmla="*/ 1378 w 8127"/>
              <a:gd name="connsiteY4" fmla="*/ 9477 h 10000"/>
              <a:gd name="connsiteX5" fmla="*/ 1420 w 8127"/>
              <a:gd name="connsiteY5" fmla="*/ 10000 h 10000"/>
              <a:gd name="connsiteX6" fmla="*/ 1773 w 8127"/>
              <a:gd name="connsiteY6" fmla="*/ 10000 h 10000"/>
              <a:gd name="connsiteX7" fmla="*/ 1813 w 8127"/>
              <a:gd name="connsiteY7" fmla="*/ 9477 h 10000"/>
              <a:gd name="connsiteX8" fmla="*/ 1813 w 8127"/>
              <a:gd name="connsiteY8" fmla="*/ 7178 h 10000"/>
              <a:gd name="connsiteX9" fmla="*/ 1851 w 8127"/>
              <a:gd name="connsiteY9" fmla="*/ 6654 h 10000"/>
              <a:gd name="connsiteX10" fmla="*/ 2288 w 8127"/>
              <a:gd name="connsiteY10" fmla="*/ 6654 h 10000"/>
              <a:gd name="connsiteX11" fmla="*/ 2329 w 8127"/>
              <a:gd name="connsiteY11" fmla="*/ 7178 h 10000"/>
              <a:gd name="connsiteX12" fmla="*/ 2329 w 8127"/>
              <a:gd name="connsiteY12" fmla="*/ 8411 h 10000"/>
              <a:gd name="connsiteX13" fmla="*/ 2369 w 8127"/>
              <a:gd name="connsiteY13" fmla="*/ 8935 h 10000"/>
              <a:gd name="connsiteX14" fmla="*/ 5383 w 8127"/>
              <a:gd name="connsiteY14" fmla="*/ 8935 h 10000"/>
              <a:gd name="connsiteX15" fmla="*/ 5423 w 8127"/>
              <a:gd name="connsiteY15" fmla="*/ 8411 h 10000"/>
              <a:gd name="connsiteX16" fmla="*/ 5423 w 8127"/>
              <a:gd name="connsiteY16" fmla="*/ 523 h 10000"/>
              <a:gd name="connsiteX17" fmla="*/ 5462 w 8127"/>
              <a:gd name="connsiteY17" fmla="*/ 0 h 10000"/>
              <a:gd name="connsiteX18" fmla="*/ 6456 w 8127"/>
              <a:gd name="connsiteY18" fmla="*/ 0 h 10000"/>
              <a:gd name="connsiteX19" fmla="*/ 6497 w 8127"/>
              <a:gd name="connsiteY19" fmla="*/ 523 h 10000"/>
              <a:gd name="connsiteX20" fmla="*/ 6497 w 8127"/>
              <a:gd name="connsiteY20" fmla="*/ 7159 h 10000"/>
              <a:gd name="connsiteX21" fmla="*/ 6536 w 8127"/>
              <a:gd name="connsiteY21" fmla="*/ 7682 h 10000"/>
              <a:gd name="connsiteX22" fmla="*/ 8047 w 8127"/>
              <a:gd name="connsiteY22" fmla="*/ 7682 h 10000"/>
              <a:gd name="connsiteX23" fmla="*/ 8087 w 8127"/>
              <a:gd name="connsiteY23" fmla="*/ 7159 h 10000"/>
              <a:gd name="connsiteX24" fmla="*/ 8087 w 8127"/>
              <a:gd name="connsiteY24" fmla="*/ 2075 h 10000"/>
              <a:gd name="connsiteX25" fmla="*/ 8127 w 8127"/>
              <a:gd name="connsiteY25" fmla="*/ 1551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46 w 9951"/>
              <a:gd name="connsiteY2" fmla="*/ 5607 h 10000"/>
              <a:gd name="connsiteX3" fmla="*/ 1696 w 9951"/>
              <a:gd name="connsiteY3" fmla="*/ 6131 h 10000"/>
              <a:gd name="connsiteX4" fmla="*/ 1696 w 9951"/>
              <a:gd name="connsiteY4" fmla="*/ 9477 h 10000"/>
              <a:gd name="connsiteX5" fmla="*/ 1747 w 9951"/>
              <a:gd name="connsiteY5" fmla="*/ 10000 h 10000"/>
              <a:gd name="connsiteX6" fmla="*/ 2182 w 9951"/>
              <a:gd name="connsiteY6" fmla="*/ 10000 h 10000"/>
              <a:gd name="connsiteX7" fmla="*/ 2231 w 9951"/>
              <a:gd name="connsiteY7" fmla="*/ 9477 h 10000"/>
              <a:gd name="connsiteX8" fmla="*/ 2231 w 9951"/>
              <a:gd name="connsiteY8" fmla="*/ 7178 h 10000"/>
              <a:gd name="connsiteX9" fmla="*/ 2278 w 9951"/>
              <a:gd name="connsiteY9" fmla="*/ 6654 h 10000"/>
              <a:gd name="connsiteX10" fmla="*/ 2815 w 9951"/>
              <a:gd name="connsiteY10" fmla="*/ 6654 h 10000"/>
              <a:gd name="connsiteX11" fmla="*/ 2866 w 9951"/>
              <a:gd name="connsiteY11" fmla="*/ 7178 h 10000"/>
              <a:gd name="connsiteX12" fmla="*/ 2866 w 9951"/>
              <a:gd name="connsiteY12" fmla="*/ 8411 h 10000"/>
              <a:gd name="connsiteX13" fmla="*/ 2915 w 9951"/>
              <a:gd name="connsiteY13" fmla="*/ 8935 h 10000"/>
              <a:gd name="connsiteX14" fmla="*/ 6624 w 9951"/>
              <a:gd name="connsiteY14" fmla="*/ 8935 h 10000"/>
              <a:gd name="connsiteX15" fmla="*/ 6673 w 9951"/>
              <a:gd name="connsiteY15" fmla="*/ 8411 h 10000"/>
              <a:gd name="connsiteX16" fmla="*/ 6673 w 9951"/>
              <a:gd name="connsiteY16" fmla="*/ 523 h 10000"/>
              <a:gd name="connsiteX17" fmla="*/ 6721 w 9951"/>
              <a:gd name="connsiteY17" fmla="*/ 0 h 10000"/>
              <a:gd name="connsiteX18" fmla="*/ 7944 w 9951"/>
              <a:gd name="connsiteY18" fmla="*/ 0 h 10000"/>
              <a:gd name="connsiteX19" fmla="*/ 7994 w 9951"/>
              <a:gd name="connsiteY19" fmla="*/ 523 h 10000"/>
              <a:gd name="connsiteX20" fmla="*/ 7994 w 9951"/>
              <a:gd name="connsiteY20" fmla="*/ 7159 h 10000"/>
              <a:gd name="connsiteX21" fmla="*/ 8042 w 9951"/>
              <a:gd name="connsiteY21" fmla="*/ 7682 h 10000"/>
              <a:gd name="connsiteX22" fmla="*/ 9902 w 9951"/>
              <a:gd name="connsiteY22" fmla="*/ 7682 h 10000"/>
              <a:gd name="connsiteX23" fmla="*/ 9951 w 9951"/>
              <a:gd name="connsiteY23" fmla="*/ 7159 h 10000"/>
              <a:gd name="connsiteX24" fmla="*/ 9951 w 9951"/>
              <a:gd name="connsiteY24" fmla="*/ 2075 h 10000"/>
              <a:gd name="connsiteX0" fmla="*/ 0 w 10000"/>
              <a:gd name="connsiteY0" fmla="*/ 6131 h 10000"/>
              <a:gd name="connsiteX1" fmla="*/ 49 w 10000"/>
              <a:gd name="connsiteY1" fmla="*/ 5607 h 10000"/>
              <a:gd name="connsiteX2" fmla="*/ 1654 w 10000"/>
              <a:gd name="connsiteY2" fmla="*/ 5607 h 10000"/>
              <a:gd name="connsiteX3" fmla="*/ 1704 w 10000"/>
              <a:gd name="connsiteY3" fmla="*/ 6131 h 10000"/>
              <a:gd name="connsiteX4" fmla="*/ 1704 w 10000"/>
              <a:gd name="connsiteY4" fmla="*/ 9477 h 10000"/>
              <a:gd name="connsiteX5" fmla="*/ 1756 w 10000"/>
              <a:gd name="connsiteY5" fmla="*/ 10000 h 10000"/>
              <a:gd name="connsiteX6" fmla="*/ 2193 w 10000"/>
              <a:gd name="connsiteY6" fmla="*/ 10000 h 10000"/>
              <a:gd name="connsiteX7" fmla="*/ 2242 w 10000"/>
              <a:gd name="connsiteY7" fmla="*/ 9477 h 10000"/>
              <a:gd name="connsiteX8" fmla="*/ 2242 w 10000"/>
              <a:gd name="connsiteY8" fmla="*/ 7178 h 10000"/>
              <a:gd name="connsiteX9" fmla="*/ 2289 w 10000"/>
              <a:gd name="connsiteY9" fmla="*/ 6654 h 10000"/>
              <a:gd name="connsiteX10" fmla="*/ 2829 w 10000"/>
              <a:gd name="connsiteY10" fmla="*/ 6654 h 10000"/>
              <a:gd name="connsiteX11" fmla="*/ 2880 w 10000"/>
              <a:gd name="connsiteY11" fmla="*/ 7178 h 10000"/>
              <a:gd name="connsiteX12" fmla="*/ 2880 w 10000"/>
              <a:gd name="connsiteY12" fmla="*/ 8411 h 10000"/>
              <a:gd name="connsiteX13" fmla="*/ 2929 w 10000"/>
              <a:gd name="connsiteY13" fmla="*/ 8935 h 10000"/>
              <a:gd name="connsiteX14" fmla="*/ 6657 w 10000"/>
              <a:gd name="connsiteY14" fmla="*/ 8935 h 10000"/>
              <a:gd name="connsiteX15" fmla="*/ 6706 w 10000"/>
              <a:gd name="connsiteY15" fmla="*/ 8411 h 10000"/>
              <a:gd name="connsiteX16" fmla="*/ 6706 w 10000"/>
              <a:gd name="connsiteY16" fmla="*/ 523 h 10000"/>
              <a:gd name="connsiteX17" fmla="*/ 6754 w 10000"/>
              <a:gd name="connsiteY17" fmla="*/ 0 h 10000"/>
              <a:gd name="connsiteX18" fmla="*/ 7983 w 10000"/>
              <a:gd name="connsiteY18" fmla="*/ 0 h 10000"/>
              <a:gd name="connsiteX19" fmla="*/ 8033 w 10000"/>
              <a:gd name="connsiteY19" fmla="*/ 523 h 10000"/>
              <a:gd name="connsiteX20" fmla="*/ 8033 w 10000"/>
              <a:gd name="connsiteY20" fmla="*/ 7159 h 10000"/>
              <a:gd name="connsiteX21" fmla="*/ 8082 w 10000"/>
              <a:gd name="connsiteY21" fmla="*/ 7682 h 10000"/>
              <a:gd name="connsiteX22" fmla="*/ 9951 w 10000"/>
              <a:gd name="connsiteY22" fmla="*/ 7682 h 10000"/>
              <a:gd name="connsiteX23" fmla="*/ 10000 w 10000"/>
              <a:gd name="connsiteY23" fmla="*/ 7159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54 w 9951"/>
              <a:gd name="connsiteY2" fmla="*/ 5607 h 10000"/>
              <a:gd name="connsiteX3" fmla="*/ 1704 w 9951"/>
              <a:gd name="connsiteY3" fmla="*/ 6131 h 10000"/>
              <a:gd name="connsiteX4" fmla="*/ 1704 w 9951"/>
              <a:gd name="connsiteY4" fmla="*/ 9477 h 10000"/>
              <a:gd name="connsiteX5" fmla="*/ 1756 w 9951"/>
              <a:gd name="connsiteY5" fmla="*/ 10000 h 10000"/>
              <a:gd name="connsiteX6" fmla="*/ 2193 w 9951"/>
              <a:gd name="connsiteY6" fmla="*/ 10000 h 10000"/>
              <a:gd name="connsiteX7" fmla="*/ 2242 w 9951"/>
              <a:gd name="connsiteY7" fmla="*/ 9477 h 10000"/>
              <a:gd name="connsiteX8" fmla="*/ 2242 w 9951"/>
              <a:gd name="connsiteY8" fmla="*/ 7178 h 10000"/>
              <a:gd name="connsiteX9" fmla="*/ 2289 w 9951"/>
              <a:gd name="connsiteY9" fmla="*/ 6654 h 10000"/>
              <a:gd name="connsiteX10" fmla="*/ 2829 w 9951"/>
              <a:gd name="connsiteY10" fmla="*/ 6654 h 10000"/>
              <a:gd name="connsiteX11" fmla="*/ 2880 w 9951"/>
              <a:gd name="connsiteY11" fmla="*/ 7178 h 10000"/>
              <a:gd name="connsiteX12" fmla="*/ 2880 w 9951"/>
              <a:gd name="connsiteY12" fmla="*/ 8411 h 10000"/>
              <a:gd name="connsiteX13" fmla="*/ 2929 w 9951"/>
              <a:gd name="connsiteY13" fmla="*/ 8935 h 10000"/>
              <a:gd name="connsiteX14" fmla="*/ 6657 w 9951"/>
              <a:gd name="connsiteY14" fmla="*/ 8935 h 10000"/>
              <a:gd name="connsiteX15" fmla="*/ 6706 w 9951"/>
              <a:gd name="connsiteY15" fmla="*/ 8411 h 10000"/>
              <a:gd name="connsiteX16" fmla="*/ 6706 w 9951"/>
              <a:gd name="connsiteY16" fmla="*/ 523 h 10000"/>
              <a:gd name="connsiteX17" fmla="*/ 6754 w 9951"/>
              <a:gd name="connsiteY17" fmla="*/ 0 h 10000"/>
              <a:gd name="connsiteX18" fmla="*/ 7983 w 9951"/>
              <a:gd name="connsiteY18" fmla="*/ 0 h 10000"/>
              <a:gd name="connsiteX19" fmla="*/ 8033 w 9951"/>
              <a:gd name="connsiteY19" fmla="*/ 523 h 10000"/>
              <a:gd name="connsiteX20" fmla="*/ 8033 w 9951"/>
              <a:gd name="connsiteY20" fmla="*/ 7159 h 10000"/>
              <a:gd name="connsiteX21" fmla="*/ 8082 w 9951"/>
              <a:gd name="connsiteY21" fmla="*/ 7682 h 10000"/>
              <a:gd name="connsiteX22" fmla="*/ 9951 w 9951"/>
              <a:gd name="connsiteY22" fmla="*/ 7682 h 10000"/>
              <a:gd name="connsiteX0" fmla="*/ 0 w 10000"/>
              <a:gd name="connsiteY0" fmla="*/ 6131 h 10000"/>
              <a:gd name="connsiteX1" fmla="*/ 1662 w 10000"/>
              <a:gd name="connsiteY1" fmla="*/ 5607 h 10000"/>
              <a:gd name="connsiteX2" fmla="*/ 1712 w 10000"/>
              <a:gd name="connsiteY2" fmla="*/ 6131 h 10000"/>
              <a:gd name="connsiteX3" fmla="*/ 1712 w 10000"/>
              <a:gd name="connsiteY3" fmla="*/ 9477 h 10000"/>
              <a:gd name="connsiteX4" fmla="*/ 1765 w 10000"/>
              <a:gd name="connsiteY4" fmla="*/ 10000 h 10000"/>
              <a:gd name="connsiteX5" fmla="*/ 2204 w 10000"/>
              <a:gd name="connsiteY5" fmla="*/ 10000 h 10000"/>
              <a:gd name="connsiteX6" fmla="*/ 2253 w 10000"/>
              <a:gd name="connsiteY6" fmla="*/ 9477 h 10000"/>
              <a:gd name="connsiteX7" fmla="*/ 2253 w 10000"/>
              <a:gd name="connsiteY7" fmla="*/ 7178 h 10000"/>
              <a:gd name="connsiteX8" fmla="*/ 2300 w 10000"/>
              <a:gd name="connsiteY8" fmla="*/ 6654 h 10000"/>
              <a:gd name="connsiteX9" fmla="*/ 2843 w 10000"/>
              <a:gd name="connsiteY9" fmla="*/ 6654 h 10000"/>
              <a:gd name="connsiteX10" fmla="*/ 2894 w 10000"/>
              <a:gd name="connsiteY10" fmla="*/ 7178 h 10000"/>
              <a:gd name="connsiteX11" fmla="*/ 2894 w 10000"/>
              <a:gd name="connsiteY11" fmla="*/ 8411 h 10000"/>
              <a:gd name="connsiteX12" fmla="*/ 2943 w 10000"/>
              <a:gd name="connsiteY12" fmla="*/ 8935 h 10000"/>
              <a:gd name="connsiteX13" fmla="*/ 6690 w 10000"/>
              <a:gd name="connsiteY13" fmla="*/ 8935 h 10000"/>
              <a:gd name="connsiteX14" fmla="*/ 6739 w 10000"/>
              <a:gd name="connsiteY14" fmla="*/ 8411 h 10000"/>
              <a:gd name="connsiteX15" fmla="*/ 6739 w 10000"/>
              <a:gd name="connsiteY15" fmla="*/ 523 h 10000"/>
              <a:gd name="connsiteX16" fmla="*/ 6787 w 10000"/>
              <a:gd name="connsiteY16" fmla="*/ 0 h 10000"/>
              <a:gd name="connsiteX17" fmla="*/ 8022 w 10000"/>
              <a:gd name="connsiteY17" fmla="*/ 0 h 10000"/>
              <a:gd name="connsiteX18" fmla="*/ 8073 w 10000"/>
              <a:gd name="connsiteY18" fmla="*/ 523 h 10000"/>
              <a:gd name="connsiteX19" fmla="*/ 8073 w 10000"/>
              <a:gd name="connsiteY19" fmla="*/ 7159 h 10000"/>
              <a:gd name="connsiteX20" fmla="*/ 8122 w 10000"/>
              <a:gd name="connsiteY20" fmla="*/ 7682 h 10000"/>
              <a:gd name="connsiteX21" fmla="*/ 10000 w 10000"/>
              <a:gd name="connsiteY21" fmla="*/ 7682 h 10000"/>
              <a:gd name="connsiteX0" fmla="*/ 0 w 8657"/>
              <a:gd name="connsiteY0" fmla="*/ 5687 h 10000"/>
              <a:gd name="connsiteX1" fmla="*/ 319 w 8657"/>
              <a:gd name="connsiteY1" fmla="*/ 5607 h 10000"/>
              <a:gd name="connsiteX2" fmla="*/ 369 w 8657"/>
              <a:gd name="connsiteY2" fmla="*/ 6131 h 10000"/>
              <a:gd name="connsiteX3" fmla="*/ 369 w 8657"/>
              <a:gd name="connsiteY3" fmla="*/ 9477 h 10000"/>
              <a:gd name="connsiteX4" fmla="*/ 422 w 8657"/>
              <a:gd name="connsiteY4" fmla="*/ 10000 h 10000"/>
              <a:gd name="connsiteX5" fmla="*/ 861 w 8657"/>
              <a:gd name="connsiteY5" fmla="*/ 10000 h 10000"/>
              <a:gd name="connsiteX6" fmla="*/ 910 w 8657"/>
              <a:gd name="connsiteY6" fmla="*/ 9477 h 10000"/>
              <a:gd name="connsiteX7" fmla="*/ 910 w 8657"/>
              <a:gd name="connsiteY7" fmla="*/ 7178 h 10000"/>
              <a:gd name="connsiteX8" fmla="*/ 957 w 8657"/>
              <a:gd name="connsiteY8" fmla="*/ 6654 h 10000"/>
              <a:gd name="connsiteX9" fmla="*/ 1500 w 8657"/>
              <a:gd name="connsiteY9" fmla="*/ 6654 h 10000"/>
              <a:gd name="connsiteX10" fmla="*/ 1551 w 8657"/>
              <a:gd name="connsiteY10" fmla="*/ 7178 h 10000"/>
              <a:gd name="connsiteX11" fmla="*/ 1551 w 8657"/>
              <a:gd name="connsiteY11" fmla="*/ 8411 h 10000"/>
              <a:gd name="connsiteX12" fmla="*/ 1600 w 8657"/>
              <a:gd name="connsiteY12" fmla="*/ 8935 h 10000"/>
              <a:gd name="connsiteX13" fmla="*/ 5347 w 8657"/>
              <a:gd name="connsiteY13" fmla="*/ 8935 h 10000"/>
              <a:gd name="connsiteX14" fmla="*/ 5396 w 8657"/>
              <a:gd name="connsiteY14" fmla="*/ 8411 h 10000"/>
              <a:gd name="connsiteX15" fmla="*/ 5396 w 8657"/>
              <a:gd name="connsiteY15" fmla="*/ 523 h 10000"/>
              <a:gd name="connsiteX16" fmla="*/ 5444 w 8657"/>
              <a:gd name="connsiteY16" fmla="*/ 0 h 10000"/>
              <a:gd name="connsiteX17" fmla="*/ 6679 w 8657"/>
              <a:gd name="connsiteY17" fmla="*/ 0 h 10000"/>
              <a:gd name="connsiteX18" fmla="*/ 6730 w 8657"/>
              <a:gd name="connsiteY18" fmla="*/ 523 h 10000"/>
              <a:gd name="connsiteX19" fmla="*/ 6730 w 8657"/>
              <a:gd name="connsiteY19" fmla="*/ 7159 h 10000"/>
              <a:gd name="connsiteX20" fmla="*/ 6779 w 8657"/>
              <a:gd name="connsiteY20" fmla="*/ 7682 h 10000"/>
              <a:gd name="connsiteX21" fmla="*/ 8657 w 8657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609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8282"/>
              <a:gd name="connsiteY0" fmla="*/ 5609 h 10000"/>
              <a:gd name="connsiteX1" fmla="*/ 368 w 8282"/>
              <a:gd name="connsiteY1" fmla="*/ 5607 h 10000"/>
              <a:gd name="connsiteX2" fmla="*/ 426 w 8282"/>
              <a:gd name="connsiteY2" fmla="*/ 6131 h 10000"/>
              <a:gd name="connsiteX3" fmla="*/ 426 w 8282"/>
              <a:gd name="connsiteY3" fmla="*/ 9477 h 10000"/>
              <a:gd name="connsiteX4" fmla="*/ 487 w 8282"/>
              <a:gd name="connsiteY4" fmla="*/ 10000 h 10000"/>
              <a:gd name="connsiteX5" fmla="*/ 995 w 8282"/>
              <a:gd name="connsiteY5" fmla="*/ 10000 h 10000"/>
              <a:gd name="connsiteX6" fmla="*/ 1051 w 8282"/>
              <a:gd name="connsiteY6" fmla="*/ 9477 h 10000"/>
              <a:gd name="connsiteX7" fmla="*/ 1051 w 8282"/>
              <a:gd name="connsiteY7" fmla="*/ 7178 h 10000"/>
              <a:gd name="connsiteX8" fmla="*/ 1105 w 8282"/>
              <a:gd name="connsiteY8" fmla="*/ 6654 h 10000"/>
              <a:gd name="connsiteX9" fmla="*/ 1733 w 8282"/>
              <a:gd name="connsiteY9" fmla="*/ 6654 h 10000"/>
              <a:gd name="connsiteX10" fmla="*/ 1792 w 8282"/>
              <a:gd name="connsiteY10" fmla="*/ 7178 h 10000"/>
              <a:gd name="connsiteX11" fmla="*/ 1792 w 8282"/>
              <a:gd name="connsiteY11" fmla="*/ 8411 h 10000"/>
              <a:gd name="connsiteX12" fmla="*/ 1848 w 8282"/>
              <a:gd name="connsiteY12" fmla="*/ 8935 h 10000"/>
              <a:gd name="connsiteX13" fmla="*/ 6177 w 8282"/>
              <a:gd name="connsiteY13" fmla="*/ 8935 h 10000"/>
              <a:gd name="connsiteX14" fmla="*/ 6233 w 8282"/>
              <a:gd name="connsiteY14" fmla="*/ 8411 h 10000"/>
              <a:gd name="connsiteX15" fmla="*/ 6233 w 8282"/>
              <a:gd name="connsiteY15" fmla="*/ 523 h 10000"/>
              <a:gd name="connsiteX16" fmla="*/ 6289 w 8282"/>
              <a:gd name="connsiteY16" fmla="*/ 0 h 10000"/>
              <a:gd name="connsiteX17" fmla="*/ 7715 w 8282"/>
              <a:gd name="connsiteY17" fmla="*/ 0 h 10000"/>
              <a:gd name="connsiteX18" fmla="*/ 7774 w 8282"/>
              <a:gd name="connsiteY18" fmla="*/ 523 h 10000"/>
              <a:gd name="connsiteX19" fmla="*/ 7774 w 8282"/>
              <a:gd name="connsiteY19" fmla="*/ 7159 h 10000"/>
              <a:gd name="connsiteX20" fmla="*/ 7831 w 8282"/>
              <a:gd name="connsiteY20" fmla="*/ 7682 h 10000"/>
              <a:gd name="connsiteX21" fmla="*/ 8282 w 8282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58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17" h="10000">
                <a:moveTo>
                  <a:pt x="0" y="5609"/>
                </a:moveTo>
                <a:lnTo>
                  <a:pt x="436" y="5607"/>
                </a:lnTo>
                <a:cubicBezTo>
                  <a:pt x="477" y="5607"/>
                  <a:pt x="514" y="5832"/>
                  <a:pt x="514" y="6131"/>
                </a:cubicBezTo>
                <a:lnTo>
                  <a:pt x="514" y="9477"/>
                </a:lnTo>
                <a:cubicBezTo>
                  <a:pt x="514" y="9757"/>
                  <a:pt x="548" y="10000"/>
                  <a:pt x="588" y="10000"/>
                </a:cubicBezTo>
                <a:lnTo>
                  <a:pt x="1201" y="10000"/>
                </a:lnTo>
                <a:cubicBezTo>
                  <a:pt x="1235" y="10000"/>
                  <a:pt x="1269" y="9757"/>
                  <a:pt x="1269" y="9477"/>
                </a:cubicBezTo>
                <a:lnTo>
                  <a:pt x="1269" y="7178"/>
                </a:lnTo>
                <a:cubicBezTo>
                  <a:pt x="1269" y="6897"/>
                  <a:pt x="1297" y="6654"/>
                  <a:pt x="1334" y="6654"/>
                </a:cubicBezTo>
                <a:lnTo>
                  <a:pt x="2092" y="6654"/>
                </a:lnTo>
                <a:cubicBezTo>
                  <a:pt x="2132" y="6654"/>
                  <a:pt x="2164" y="6897"/>
                  <a:pt x="2164" y="7178"/>
                </a:cubicBezTo>
                <a:lnTo>
                  <a:pt x="2164" y="8411"/>
                </a:lnTo>
                <a:cubicBezTo>
                  <a:pt x="2164" y="8710"/>
                  <a:pt x="2193" y="8935"/>
                  <a:pt x="2231" y="8935"/>
                </a:cubicBezTo>
                <a:lnTo>
                  <a:pt x="7458" y="8935"/>
                </a:lnTo>
                <a:cubicBezTo>
                  <a:pt x="7496" y="8935"/>
                  <a:pt x="7526" y="8710"/>
                  <a:pt x="7526" y="8411"/>
                </a:cubicBezTo>
                <a:lnTo>
                  <a:pt x="7526" y="523"/>
                </a:lnTo>
                <a:cubicBezTo>
                  <a:pt x="7526" y="224"/>
                  <a:pt x="7557" y="0"/>
                  <a:pt x="7594" y="0"/>
                </a:cubicBezTo>
                <a:lnTo>
                  <a:pt x="9315" y="0"/>
                </a:lnTo>
                <a:cubicBezTo>
                  <a:pt x="9356" y="0"/>
                  <a:pt x="9387" y="224"/>
                  <a:pt x="9387" y="523"/>
                </a:cubicBezTo>
                <a:lnTo>
                  <a:pt x="9387" y="7159"/>
                </a:lnTo>
                <a:cubicBezTo>
                  <a:pt x="9387" y="7439"/>
                  <a:pt x="9416" y="7682"/>
                  <a:pt x="9455" y="7682"/>
                </a:cubicBezTo>
                <a:lnTo>
                  <a:pt x="10017" y="7682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-7917" y="4480919"/>
            <a:ext cx="9161634" cy="1894152"/>
          </a:xfrm>
          <a:custGeom>
            <a:avLst/>
            <a:gdLst>
              <a:gd name="T0" fmla="*/ 0 w 8479"/>
              <a:gd name="T1" fmla="*/ 0 h 835"/>
              <a:gd name="T2" fmla="*/ 1311 w 8479"/>
              <a:gd name="T3" fmla="*/ 0 h 835"/>
              <a:gd name="T4" fmla="*/ 1339 w 8479"/>
              <a:gd name="T5" fmla="*/ 28 h 835"/>
              <a:gd name="T6" fmla="*/ 1339 w 8479"/>
              <a:gd name="T7" fmla="*/ 629 h 835"/>
              <a:gd name="T8" fmla="*/ 1366 w 8479"/>
              <a:gd name="T9" fmla="*/ 657 h 835"/>
              <a:gd name="T10" fmla="*/ 2615 w 8479"/>
              <a:gd name="T11" fmla="*/ 657 h 835"/>
              <a:gd name="T12" fmla="*/ 2643 w 8479"/>
              <a:gd name="T13" fmla="*/ 629 h 835"/>
              <a:gd name="T14" fmla="*/ 2643 w 8479"/>
              <a:gd name="T15" fmla="*/ 150 h 835"/>
              <a:gd name="T16" fmla="*/ 2671 w 8479"/>
              <a:gd name="T17" fmla="*/ 122 h 835"/>
              <a:gd name="T18" fmla="*/ 3930 w 8479"/>
              <a:gd name="T19" fmla="*/ 122 h 835"/>
              <a:gd name="T20" fmla="*/ 3958 w 8479"/>
              <a:gd name="T21" fmla="*/ 150 h 835"/>
              <a:gd name="T22" fmla="*/ 3958 w 8479"/>
              <a:gd name="T23" fmla="*/ 807 h 835"/>
              <a:gd name="T24" fmla="*/ 3986 w 8479"/>
              <a:gd name="T25" fmla="*/ 835 h 835"/>
              <a:gd name="T26" fmla="*/ 4855 w 8479"/>
              <a:gd name="T27" fmla="*/ 835 h 835"/>
              <a:gd name="T28" fmla="*/ 4883 w 8479"/>
              <a:gd name="T29" fmla="*/ 807 h 835"/>
              <a:gd name="T30" fmla="*/ 4883 w 8479"/>
              <a:gd name="T31" fmla="*/ 28 h 835"/>
              <a:gd name="T32" fmla="*/ 4911 w 8479"/>
              <a:gd name="T33" fmla="*/ 0 h 835"/>
              <a:gd name="T34" fmla="*/ 5536 w 8479"/>
              <a:gd name="T35" fmla="*/ 0 h 835"/>
              <a:gd name="T36" fmla="*/ 5564 w 8479"/>
              <a:gd name="T37" fmla="*/ 28 h 835"/>
              <a:gd name="T38" fmla="*/ 5564 w 8479"/>
              <a:gd name="T39" fmla="*/ 716 h 835"/>
              <a:gd name="T40" fmla="*/ 5592 w 8479"/>
              <a:gd name="T41" fmla="*/ 744 h 835"/>
              <a:gd name="T42" fmla="*/ 6859 w 8479"/>
              <a:gd name="T43" fmla="*/ 744 h 835"/>
              <a:gd name="T44" fmla="*/ 6887 w 8479"/>
              <a:gd name="T45" fmla="*/ 716 h 835"/>
              <a:gd name="T46" fmla="*/ 6887 w 8479"/>
              <a:gd name="T47" fmla="*/ 148 h 835"/>
              <a:gd name="T48" fmla="*/ 6915 w 8479"/>
              <a:gd name="T49" fmla="*/ 120 h 835"/>
              <a:gd name="T50" fmla="*/ 7337 w 8479"/>
              <a:gd name="T51" fmla="*/ 120 h 835"/>
              <a:gd name="T52" fmla="*/ 7364 w 8479"/>
              <a:gd name="T53" fmla="*/ 148 h 835"/>
              <a:gd name="T54" fmla="*/ 7364 w 8479"/>
              <a:gd name="T55" fmla="*/ 269 h 835"/>
              <a:gd name="T56" fmla="*/ 7392 w 8479"/>
              <a:gd name="T57" fmla="*/ 297 h 835"/>
              <a:gd name="T58" fmla="*/ 8479 w 8479"/>
              <a:gd name="T59" fmla="*/ 297 h 835"/>
              <a:gd name="connsiteX0" fmla="*/ 0 w 8454"/>
              <a:gd name="connsiteY0" fmla="*/ 0 h 10000"/>
              <a:gd name="connsiteX1" fmla="*/ 33 w 8454"/>
              <a:gd name="connsiteY1" fmla="*/ 335 h 10000"/>
              <a:gd name="connsiteX2" fmla="*/ 33 w 8454"/>
              <a:gd name="connsiteY2" fmla="*/ 7533 h 10000"/>
              <a:gd name="connsiteX3" fmla="*/ 65 w 8454"/>
              <a:gd name="connsiteY3" fmla="*/ 7868 h 10000"/>
              <a:gd name="connsiteX4" fmla="*/ 1538 w 8454"/>
              <a:gd name="connsiteY4" fmla="*/ 7868 h 10000"/>
              <a:gd name="connsiteX5" fmla="*/ 1571 w 8454"/>
              <a:gd name="connsiteY5" fmla="*/ 7533 h 10000"/>
              <a:gd name="connsiteX6" fmla="*/ 1571 w 8454"/>
              <a:gd name="connsiteY6" fmla="*/ 1796 h 10000"/>
              <a:gd name="connsiteX7" fmla="*/ 1604 w 8454"/>
              <a:gd name="connsiteY7" fmla="*/ 1461 h 10000"/>
              <a:gd name="connsiteX8" fmla="*/ 3089 w 8454"/>
              <a:gd name="connsiteY8" fmla="*/ 1461 h 10000"/>
              <a:gd name="connsiteX9" fmla="*/ 3122 w 8454"/>
              <a:gd name="connsiteY9" fmla="*/ 1796 h 10000"/>
              <a:gd name="connsiteX10" fmla="*/ 3122 w 8454"/>
              <a:gd name="connsiteY10" fmla="*/ 9665 h 10000"/>
              <a:gd name="connsiteX11" fmla="*/ 3155 w 8454"/>
              <a:gd name="connsiteY11" fmla="*/ 10000 h 10000"/>
              <a:gd name="connsiteX12" fmla="*/ 4180 w 8454"/>
              <a:gd name="connsiteY12" fmla="*/ 10000 h 10000"/>
              <a:gd name="connsiteX13" fmla="*/ 4213 w 8454"/>
              <a:gd name="connsiteY13" fmla="*/ 9665 h 10000"/>
              <a:gd name="connsiteX14" fmla="*/ 4213 w 8454"/>
              <a:gd name="connsiteY14" fmla="*/ 335 h 10000"/>
              <a:gd name="connsiteX15" fmla="*/ 4246 w 8454"/>
              <a:gd name="connsiteY15" fmla="*/ 0 h 10000"/>
              <a:gd name="connsiteX16" fmla="*/ 4983 w 8454"/>
              <a:gd name="connsiteY16" fmla="*/ 0 h 10000"/>
              <a:gd name="connsiteX17" fmla="*/ 5016 w 8454"/>
              <a:gd name="connsiteY17" fmla="*/ 335 h 10000"/>
              <a:gd name="connsiteX18" fmla="*/ 5016 w 8454"/>
              <a:gd name="connsiteY18" fmla="*/ 8575 h 10000"/>
              <a:gd name="connsiteX19" fmla="*/ 5049 w 8454"/>
              <a:gd name="connsiteY19" fmla="*/ 8910 h 10000"/>
              <a:gd name="connsiteX20" fmla="*/ 6543 w 8454"/>
              <a:gd name="connsiteY20" fmla="*/ 8910 h 10000"/>
              <a:gd name="connsiteX21" fmla="*/ 6576 w 8454"/>
              <a:gd name="connsiteY21" fmla="*/ 8575 h 10000"/>
              <a:gd name="connsiteX22" fmla="*/ 6576 w 8454"/>
              <a:gd name="connsiteY22" fmla="*/ 1772 h 10000"/>
              <a:gd name="connsiteX23" fmla="*/ 6609 w 8454"/>
              <a:gd name="connsiteY23" fmla="*/ 1437 h 10000"/>
              <a:gd name="connsiteX24" fmla="*/ 7107 w 8454"/>
              <a:gd name="connsiteY24" fmla="*/ 1437 h 10000"/>
              <a:gd name="connsiteX25" fmla="*/ 7139 w 8454"/>
              <a:gd name="connsiteY25" fmla="*/ 1772 h 10000"/>
              <a:gd name="connsiteX26" fmla="*/ 7139 w 8454"/>
              <a:gd name="connsiteY26" fmla="*/ 3222 h 10000"/>
              <a:gd name="connsiteX27" fmla="*/ 7172 w 8454"/>
              <a:gd name="connsiteY27" fmla="*/ 3557 h 10000"/>
              <a:gd name="connsiteX28" fmla="*/ 8454 w 8454"/>
              <a:gd name="connsiteY28" fmla="*/ 3557 h 10000"/>
              <a:gd name="connsiteX0" fmla="*/ 0 w 9961"/>
              <a:gd name="connsiteY0" fmla="*/ 335 h 10000"/>
              <a:gd name="connsiteX1" fmla="*/ 0 w 9961"/>
              <a:gd name="connsiteY1" fmla="*/ 7533 h 10000"/>
              <a:gd name="connsiteX2" fmla="*/ 38 w 9961"/>
              <a:gd name="connsiteY2" fmla="*/ 7868 h 10000"/>
              <a:gd name="connsiteX3" fmla="*/ 1780 w 9961"/>
              <a:gd name="connsiteY3" fmla="*/ 7868 h 10000"/>
              <a:gd name="connsiteX4" fmla="*/ 1819 w 9961"/>
              <a:gd name="connsiteY4" fmla="*/ 7533 h 10000"/>
              <a:gd name="connsiteX5" fmla="*/ 1819 w 9961"/>
              <a:gd name="connsiteY5" fmla="*/ 1796 h 10000"/>
              <a:gd name="connsiteX6" fmla="*/ 1858 w 9961"/>
              <a:gd name="connsiteY6" fmla="*/ 1461 h 10000"/>
              <a:gd name="connsiteX7" fmla="*/ 3615 w 9961"/>
              <a:gd name="connsiteY7" fmla="*/ 1461 h 10000"/>
              <a:gd name="connsiteX8" fmla="*/ 3654 w 9961"/>
              <a:gd name="connsiteY8" fmla="*/ 1796 h 10000"/>
              <a:gd name="connsiteX9" fmla="*/ 3654 w 9961"/>
              <a:gd name="connsiteY9" fmla="*/ 9665 h 10000"/>
              <a:gd name="connsiteX10" fmla="*/ 3693 w 9961"/>
              <a:gd name="connsiteY10" fmla="*/ 10000 h 10000"/>
              <a:gd name="connsiteX11" fmla="*/ 4905 w 9961"/>
              <a:gd name="connsiteY11" fmla="*/ 10000 h 10000"/>
              <a:gd name="connsiteX12" fmla="*/ 4944 w 9961"/>
              <a:gd name="connsiteY12" fmla="*/ 9665 h 10000"/>
              <a:gd name="connsiteX13" fmla="*/ 4944 w 9961"/>
              <a:gd name="connsiteY13" fmla="*/ 335 h 10000"/>
              <a:gd name="connsiteX14" fmla="*/ 4983 w 9961"/>
              <a:gd name="connsiteY14" fmla="*/ 0 h 10000"/>
              <a:gd name="connsiteX15" fmla="*/ 5855 w 9961"/>
              <a:gd name="connsiteY15" fmla="*/ 0 h 10000"/>
              <a:gd name="connsiteX16" fmla="*/ 5894 w 9961"/>
              <a:gd name="connsiteY16" fmla="*/ 335 h 10000"/>
              <a:gd name="connsiteX17" fmla="*/ 5894 w 9961"/>
              <a:gd name="connsiteY17" fmla="*/ 8575 h 10000"/>
              <a:gd name="connsiteX18" fmla="*/ 5933 w 9961"/>
              <a:gd name="connsiteY18" fmla="*/ 8910 h 10000"/>
              <a:gd name="connsiteX19" fmla="*/ 7701 w 9961"/>
              <a:gd name="connsiteY19" fmla="*/ 8910 h 10000"/>
              <a:gd name="connsiteX20" fmla="*/ 7740 w 9961"/>
              <a:gd name="connsiteY20" fmla="*/ 8575 h 10000"/>
              <a:gd name="connsiteX21" fmla="*/ 7740 w 9961"/>
              <a:gd name="connsiteY21" fmla="*/ 1772 h 10000"/>
              <a:gd name="connsiteX22" fmla="*/ 7779 w 9961"/>
              <a:gd name="connsiteY22" fmla="*/ 1437 h 10000"/>
              <a:gd name="connsiteX23" fmla="*/ 8368 w 9961"/>
              <a:gd name="connsiteY23" fmla="*/ 1437 h 10000"/>
              <a:gd name="connsiteX24" fmla="*/ 8406 w 9961"/>
              <a:gd name="connsiteY24" fmla="*/ 1772 h 10000"/>
              <a:gd name="connsiteX25" fmla="*/ 8406 w 9961"/>
              <a:gd name="connsiteY25" fmla="*/ 3222 h 10000"/>
              <a:gd name="connsiteX26" fmla="*/ 8445 w 9961"/>
              <a:gd name="connsiteY26" fmla="*/ 3557 h 10000"/>
              <a:gd name="connsiteX27" fmla="*/ 9961 w 9961"/>
              <a:gd name="connsiteY27" fmla="*/ 3557 h 10000"/>
              <a:gd name="connsiteX0" fmla="*/ 0 w 10000"/>
              <a:gd name="connsiteY0" fmla="*/ 7533 h 10000"/>
              <a:gd name="connsiteX1" fmla="*/ 38 w 10000"/>
              <a:gd name="connsiteY1" fmla="*/ 7868 h 10000"/>
              <a:gd name="connsiteX2" fmla="*/ 1787 w 10000"/>
              <a:gd name="connsiteY2" fmla="*/ 7868 h 10000"/>
              <a:gd name="connsiteX3" fmla="*/ 1826 w 10000"/>
              <a:gd name="connsiteY3" fmla="*/ 7533 h 10000"/>
              <a:gd name="connsiteX4" fmla="*/ 1826 w 10000"/>
              <a:gd name="connsiteY4" fmla="*/ 1796 h 10000"/>
              <a:gd name="connsiteX5" fmla="*/ 1865 w 10000"/>
              <a:gd name="connsiteY5" fmla="*/ 1461 h 10000"/>
              <a:gd name="connsiteX6" fmla="*/ 3629 w 10000"/>
              <a:gd name="connsiteY6" fmla="*/ 1461 h 10000"/>
              <a:gd name="connsiteX7" fmla="*/ 3668 w 10000"/>
              <a:gd name="connsiteY7" fmla="*/ 1796 h 10000"/>
              <a:gd name="connsiteX8" fmla="*/ 3668 w 10000"/>
              <a:gd name="connsiteY8" fmla="*/ 9665 h 10000"/>
              <a:gd name="connsiteX9" fmla="*/ 3707 w 10000"/>
              <a:gd name="connsiteY9" fmla="*/ 10000 h 10000"/>
              <a:gd name="connsiteX10" fmla="*/ 4924 w 10000"/>
              <a:gd name="connsiteY10" fmla="*/ 10000 h 10000"/>
              <a:gd name="connsiteX11" fmla="*/ 4963 w 10000"/>
              <a:gd name="connsiteY11" fmla="*/ 9665 h 10000"/>
              <a:gd name="connsiteX12" fmla="*/ 4963 w 10000"/>
              <a:gd name="connsiteY12" fmla="*/ 335 h 10000"/>
              <a:gd name="connsiteX13" fmla="*/ 5003 w 10000"/>
              <a:gd name="connsiteY13" fmla="*/ 0 h 10000"/>
              <a:gd name="connsiteX14" fmla="*/ 5878 w 10000"/>
              <a:gd name="connsiteY14" fmla="*/ 0 h 10000"/>
              <a:gd name="connsiteX15" fmla="*/ 5917 w 10000"/>
              <a:gd name="connsiteY15" fmla="*/ 335 h 10000"/>
              <a:gd name="connsiteX16" fmla="*/ 5917 w 10000"/>
              <a:gd name="connsiteY16" fmla="*/ 8575 h 10000"/>
              <a:gd name="connsiteX17" fmla="*/ 5956 w 10000"/>
              <a:gd name="connsiteY17" fmla="*/ 8910 h 10000"/>
              <a:gd name="connsiteX18" fmla="*/ 7731 w 10000"/>
              <a:gd name="connsiteY18" fmla="*/ 8910 h 10000"/>
              <a:gd name="connsiteX19" fmla="*/ 7770 w 10000"/>
              <a:gd name="connsiteY19" fmla="*/ 8575 h 10000"/>
              <a:gd name="connsiteX20" fmla="*/ 7770 w 10000"/>
              <a:gd name="connsiteY20" fmla="*/ 1772 h 10000"/>
              <a:gd name="connsiteX21" fmla="*/ 7809 w 10000"/>
              <a:gd name="connsiteY21" fmla="*/ 1437 h 10000"/>
              <a:gd name="connsiteX22" fmla="*/ 8401 w 10000"/>
              <a:gd name="connsiteY22" fmla="*/ 1437 h 10000"/>
              <a:gd name="connsiteX23" fmla="*/ 8439 w 10000"/>
              <a:gd name="connsiteY23" fmla="*/ 1772 h 10000"/>
              <a:gd name="connsiteX24" fmla="*/ 8439 w 10000"/>
              <a:gd name="connsiteY24" fmla="*/ 3222 h 10000"/>
              <a:gd name="connsiteX25" fmla="*/ 8478 w 10000"/>
              <a:gd name="connsiteY25" fmla="*/ 3557 h 10000"/>
              <a:gd name="connsiteX26" fmla="*/ 10000 w 10000"/>
              <a:gd name="connsiteY26" fmla="*/ 3557 h 10000"/>
              <a:gd name="connsiteX0" fmla="*/ 0 w 9962"/>
              <a:gd name="connsiteY0" fmla="*/ 7868 h 10000"/>
              <a:gd name="connsiteX1" fmla="*/ 1749 w 9962"/>
              <a:gd name="connsiteY1" fmla="*/ 7868 h 10000"/>
              <a:gd name="connsiteX2" fmla="*/ 1788 w 9962"/>
              <a:gd name="connsiteY2" fmla="*/ 7533 h 10000"/>
              <a:gd name="connsiteX3" fmla="*/ 1788 w 9962"/>
              <a:gd name="connsiteY3" fmla="*/ 1796 h 10000"/>
              <a:gd name="connsiteX4" fmla="*/ 1827 w 9962"/>
              <a:gd name="connsiteY4" fmla="*/ 1461 h 10000"/>
              <a:gd name="connsiteX5" fmla="*/ 3591 w 9962"/>
              <a:gd name="connsiteY5" fmla="*/ 1461 h 10000"/>
              <a:gd name="connsiteX6" fmla="*/ 3630 w 9962"/>
              <a:gd name="connsiteY6" fmla="*/ 1796 h 10000"/>
              <a:gd name="connsiteX7" fmla="*/ 3630 w 9962"/>
              <a:gd name="connsiteY7" fmla="*/ 9665 h 10000"/>
              <a:gd name="connsiteX8" fmla="*/ 3669 w 9962"/>
              <a:gd name="connsiteY8" fmla="*/ 10000 h 10000"/>
              <a:gd name="connsiteX9" fmla="*/ 4886 w 9962"/>
              <a:gd name="connsiteY9" fmla="*/ 10000 h 10000"/>
              <a:gd name="connsiteX10" fmla="*/ 4925 w 9962"/>
              <a:gd name="connsiteY10" fmla="*/ 9665 h 10000"/>
              <a:gd name="connsiteX11" fmla="*/ 4925 w 9962"/>
              <a:gd name="connsiteY11" fmla="*/ 335 h 10000"/>
              <a:gd name="connsiteX12" fmla="*/ 4965 w 9962"/>
              <a:gd name="connsiteY12" fmla="*/ 0 h 10000"/>
              <a:gd name="connsiteX13" fmla="*/ 5840 w 9962"/>
              <a:gd name="connsiteY13" fmla="*/ 0 h 10000"/>
              <a:gd name="connsiteX14" fmla="*/ 5879 w 9962"/>
              <a:gd name="connsiteY14" fmla="*/ 335 h 10000"/>
              <a:gd name="connsiteX15" fmla="*/ 5879 w 9962"/>
              <a:gd name="connsiteY15" fmla="*/ 8575 h 10000"/>
              <a:gd name="connsiteX16" fmla="*/ 5918 w 9962"/>
              <a:gd name="connsiteY16" fmla="*/ 8910 h 10000"/>
              <a:gd name="connsiteX17" fmla="*/ 7693 w 9962"/>
              <a:gd name="connsiteY17" fmla="*/ 8910 h 10000"/>
              <a:gd name="connsiteX18" fmla="*/ 7732 w 9962"/>
              <a:gd name="connsiteY18" fmla="*/ 8575 h 10000"/>
              <a:gd name="connsiteX19" fmla="*/ 7732 w 9962"/>
              <a:gd name="connsiteY19" fmla="*/ 1772 h 10000"/>
              <a:gd name="connsiteX20" fmla="*/ 7771 w 9962"/>
              <a:gd name="connsiteY20" fmla="*/ 1437 h 10000"/>
              <a:gd name="connsiteX21" fmla="*/ 8363 w 9962"/>
              <a:gd name="connsiteY21" fmla="*/ 1437 h 10000"/>
              <a:gd name="connsiteX22" fmla="*/ 8401 w 9962"/>
              <a:gd name="connsiteY22" fmla="*/ 1772 h 10000"/>
              <a:gd name="connsiteX23" fmla="*/ 8401 w 9962"/>
              <a:gd name="connsiteY23" fmla="*/ 3222 h 10000"/>
              <a:gd name="connsiteX24" fmla="*/ 8440 w 9962"/>
              <a:gd name="connsiteY24" fmla="*/ 3557 h 10000"/>
              <a:gd name="connsiteX25" fmla="*/ 9962 w 9962"/>
              <a:gd name="connsiteY25" fmla="*/ 3557 h 10000"/>
              <a:gd name="connsiteX0" fmla="*/ 0 w 8472"/>
              <a:gd name="connsiteY0" fmla="*/ 7868 h 10000"/>
              <a:gd name="connsiteX1" fmla="*/ 1756 w 8472"/>
              <a:gd name="connsiteY1" fmla="*/ 7868 h 10000"/>
              <a:gd name="connsiteX2" fmla="*/ 1795 w 8472"/>
              <a:gd name="connsiteY2" fmla="*/ 7533 h 10000"/>
              <a:gd name="connsiteX3" fmla="*/ 1795 w 8472"/>
              <a:gd name="connsiteY3" fmla="*/ 1796 h 10000"/>
              <a:gd name="connsiteX4" fmla="*/ 1834 w 8472"/>
              <a:gd name="connsiteY4" fmla="*/ 1461 h 10000"/>
              <a:gd name="connsiteX5" fmla="*/ 3605 w 8472"/>
              <a:gd name="connsiteY5" fmla="*/ 1461 h 10000"/>
              <a:gd name="connsiteX6" fmla="*/ 3644 w 8472"/>
              <a:gd name="connsiteY6" fmla="*/ 1796 h 10000"/>
              <a:gd name="connsiteX7" fmla="*/ 3644 w 8472"/>
              <a:gd name="connsiteY7" fmla="*/ 9665 h 10000"/>
              <a:gd name="connsiteX8" fmla="*/ 3683 w 8472"/>
              <a:gd name="connsiteY8" fmla="*/ 10000 h 10000"/>
              <a:gd name="connsiteX9" fmla="*/ 4905 w 8472"/>
              <a:gd name="connsiteY9" fmla="*/ 10000 h 10000"/>
              <a:gd name="connsiteX10" fmla="*/ 4944 w 8472"/>
              <a:gd name="connsiteY10" fmla="*/ 9665 h 10000"/>
              <a:gd name="connsiteX11" fmla="*/ 4944 w 8472"/>
              <a:gd name="connsiteY11" fmla="*/ 335 h 10000"/>
              <a:gd name="connsiteX12" fmla="*/ 4984 w 8472"/>
              <a:gd name="connsiteY12" fmla="*/ 0 h 10000"/>
              <a:gd name="connsiteX13" fmla="*/ 5862 w 8472"/>
              <a:gd name="connsiteY13" fmla="*/ 0 h 10000"/>
              <a:gd name="connsiteX14" fmla="*/ 5901 w 8472"/>
              <a:gd name="connsiteY14" fmla="*/ 335 h 10000"/>
              <a:gd name="connsiteX15" fmla="*/ 5901 w 8472"/>
              <a:gd name="connsiteY15" fmla="*/ 8575 h 10000"/>
              <a:gd name="connsiteX16" fmla="*/ 5941 w 8472"/>
              <a:gd name="connsiteY16" fmla="*/ 8910 h 10000"/>
              <a:gd name="connsiteX17" fmla="*/ 7722 w 8472"/>
              <a:gd name="connsiteY17" fmla="*/ 8910 h 10000"/>
              <a:gd name="connsiteX18" fmla="*/ 7761 w 8472"/>
              <a:gd name="connsiteY18" fmla="*/ 8575 h 10000"/>
              <a:gd name="connsiteX19" fmla="*/ 7761 w 8472"/>
              <a:gd name="connsiteY19" fmla="*/ 1772 h 10000"/>
              <a:gd name="connsiteX20" fmla="*/ 7801 w 8472"/>
              <a:gd name="connsiteY20" fmla="*/ 1437 h 10000"/>
              <a:gd name="connsiteX21" fmla="*/ 8395 w 8472"/>
              <a:gd name="connsiteY21" fmla="*/ 1437 h 10000"/>
              <a:gd name="connsiteX22" fmla="*/ 8433 w 8472"/>
              <a:gd name="connsiteY22" fmla="*/ 1772 h 10000"/>
              <a:gd name="connsiteX23" fmla="*/ 8433 w 8472"/>
              <a:gd name="connsiteY23" fmla="*/ 3222 h 10000"/>
              <a:gd name="connsiteX24" fmla="*/ 8472 w 8472"/>
              <a:gd name="connsiteY24" fmla="*/ 3557 h 10000"/>
              <a:gd name="connsiteX0" fmla="*/ 0 w 9954"/>
              <a:gd name="connsiteY0" fmla="*/ 7868 h 10000"/>
              <a:gd name="connsiteX1" fmla="*/ 2073 w 9954"/>
              <a:gd name="connsiteY1" fmla="*/ 7868 h 10000"/>
              <a:gd name="connsiteX2" fmla="*/ 2119 w 9954"/>
              <a:gd name="connsiteY2" fmla="*/ 7533 h 10000"/>
              <a:gd name="connsiteX3" fmla="*/ 2119 w 9954"/>
              <a:gd name="connsiteY3" fmla="*/ 1796 h 10000"/>
              <a:gd name="connsiteX4" fmla="*/ 2165 w 9954"/>
              <a:gd name="connsiteY4" fmla="*/ 1461 h 10000"/>
              <a:gd name="connsiteX5" fmla="*/ 4255 w 9954"/>
              <a:gd name="connsiteY5" fmla="*/ 1461 h 10000"/>
              <a:gd name="connsiteX6" fmla="*/ 4301 w 9954"/>
              <a:gd name="connsiteY6" fmla="*/ 1796 h 10000"/>
              <a:gd name="connsiteX7" fmla="*/ 4301 w 9954"/>
              <a:gd name="connsiteY7" fmla="*/ 9665 h 10000"/>
              <a:gd name="connsiteX8" fmla="*/ 4347 w 9954"/>
              <a:gd name="connsiteY8" fmla="*/ 10000 h 10000"/>
              <a:gd name="connsiteX9" fmla="*/ 5790 w 9954"/>
              <a:gd name="connsiteY9" fmla="*/ 10000 h 10000"/>
              <a:gd name="connsiteX10" fmla="*/ 5836 w 9954"/>
              <a:gd name="connsiteY10" fmla="*/ 9665 h 10000"/>
              <a:gd name="connsiteX11" fmla="*/ 5836 w 9954"/>
              <a:gd name="connsiteY11" fmla="*/ 335 h 10000"/>
              <a:gd name="connsiteX12" fmla="*/ 5883 w 9954"/>
              <a:gd name="connsiteY12" fmla="*/ 0 h 10000"/>
              <a:gd name="connsiteX13" fmla="*/ 6919 w 9954"/>
              <a:gd name="connsiteY13" fmla="*/ 0 h 10000"/>
              <a:gd name="connsiteX14" fmla="*/ 6965 w 9954"/>
              <a:gd name="connsiteY14" fmla="*/ 335 h 10000"/>
              <a:gd name="connsiteX15" fmla="*/ 6965 w 9954"/>
              <a:gd name="connsiteY15" fmla="*/ 8575 h 10000"/>
              <a:gd name="connsiteX16" fmla="*/ 7013 w 9954"/>
              <a:gd name="connsiteY16" fmla="*/ 8910 h 10000"/>
              <a:gd name="connsiteX17" fmla="*/ 9115 w 9954"/>
              <a:gd name="connsiteY17" fmla="*/ 8910 h 10000"/>
              <a:gd name="connsiteX18" fmla="*/ 9161 w 9954"/>
              <a:gd name="connsiteY18" fmla="*/ 8575 h 10000"/>
              <a:gd name="connsiteX19" fmla="*/ 9161 w 9954"/>
              <a:gd name="connsiteY19" fmla="*/ 1772 h 10000"/>
              <a:gd name="connsiteX20" fmla="*/ 9208 w 9954"/>
              <a:gd name="connsiteY20" fmla="*/ 1437 h 10000"/>
              <a:gd name="connsiteX21" fmla="*/ 9909 w 9954"/>
              <a:gd name="connsiteY21" fmla="*/ 1437 h 10000"/>
              <a:gd name="connsiteX22" fmla="*/ 9954 w 9954"/>
              <a:gd name="connsiteY22" fmla="*/ 1772 h 10000"/>
              <a:gd name="connsiteX23" fmla="*/ 9954 w 9954"/>
              <a:gd name="connsiteY23" fmla="*/ 3222 h 10000"/>
              <a:gd name="connsiteX0" fmla="*/ 0 w 10000"/>
              <a:gd name="connsiteY0" fmla="*/ 7868 h 10000"/>
              <a:gd name="connsiteX1" fmla="*/ 2083 w 10000"/>
              <a:gd name="connsiteY1" fmla="*/ 7868 h 10000"/>
              <a:gd name="connsiteX2" fmla="*/ 2129 w 10000"/>
              <a:gd name="connsiteY2" fmla="*/ 7533 h 10000"/>
              <a:gd name="connsiteX3" fmla="*/ 2129 w 10000"/>
              <a:gd name="connsiteY3" fmla="*/ 1796 h 10000"/>
              <a:gd name="connsiteX4" fmla="*/ 2175 w 10000"/>
              <a:gd name="connsiteY4" fmla="*/ 1461 h 10000"/>
              <a:gd name="connsiteX5" fmla="*/ 4275 w 10000"/>
              <a:gd name="connsiteY5" fmla="*/ 1461 h 10000"/>
              <a:gd name="connsiteX6" fmla="*/ 4321 w 10000"/>
              <a:gd name="connsiteY6" fmla="*/ 1796 h 10000"/>
              <a:gd name="connsiteX7" fmla="*/ 4321 w 10000"/>
              <a:gd name="connsiteY7" fmla="*/ 9665 h 10000"/>
              <a:gd name="connsiteX8" fmla="*/ 4367 w 10000"/>
              <a:gd name="connsiteY8" fmla="*/ 10000 h 10000"/>
              <a:gd name="connsiteX9" fmla="*/ 5817 w 10000"/>
              <a:gd name="connsiteY9" fmla="*/ 10000 h 10000"/>
              <a:gd name="connsiteX10" fmla="*/ 5863 w 10000"/>
              <a:gd name="connsiteY10" fmla="*/ 9665 h 10000"/>
              <a:gd name="connsiteX11" fmla="*/ 5863 w 10000"/>
              <a:gd name="connsiteY11" fmla="*/ 335 h 10000"/>
              <a:gd name="connsiteX12" fmla="*/ 5910 w 10000"/>
              <a:gd name="connsiteY12" fmla="*/ 0 h 10000"/>
              <a:gd name="connsiteX13" fmla="*/ 6951 w 10000"/>
              <a:gd name="connsiteY13" fmla="*/ 0 h 10000"/>
              <a:gd name="connsiteX14" fmla="*/ 6997 w 10000"/>
              <a:gd name="connsiteY14" fmla="*/ 335 h 10000"/>
              <a:gd name="connsiteX15" fmla="*/ 6997 w 10000"/>
              <a:gd name="connsiteY15" fmla="*/ 8575 h 10000"/>
              <a:gd name="connsiteX16" fmla="*/ 7045 w 10000"/>
              <a:gd name="connsiteY16" fmla="*/ 8910 h 10000"/>
              <a:gd name="connsiteX17" fmla="*/ 9157 w 10000"/>
              <a:gd name="connsiteY17" fmla="*/ 8910 h 10000"/>
              <a:gd name="connsiteX18" fmla="*/ 9203 w 10000"/>
              <a:gd name="connsiteY18" fmla="*/ 8575 h 10000"/>
              <a:gd name="connsiteX19" fmla="*/ 9203 w 10000"/>
              <a:gd name="connsiteY19" fmla="*/ 1772 h 10000"/>
              <a:gd name="connsiteX20" fmla="*/ 9251 w 10000"/>
              <a:gd name="connsiteY20" fmla="*/ 1437 h 10000"/>
              <a:gd name="connsiteX21" fmla="*/ 9955 w 10000"/>
              <a:gd name="connsiteY21" fmla="*/ 1437 h 10000"/>
              <a:gd name="connsiteX22" fmla="*/ 10000 w 10000"/>
              <a:gd name="connsiteY22" fmla="*/ 1772 h 10000"/>
              <a:gd name="connsiteX0" fmla="*/ 0 w 9955"/>
              <a:gd name="connsiteY0" fmla="*/ 7868 h 10000"/>
              <a:gd name="connsiteX1" fmla="*/ 2083 w 9955"/>
              <a:gd name="connsiteY1" fmla="*/ 7868 h 10000"/>
              <a:gd name="connsiteX2" fmla="*/ 2129 w 9955"/>
              <a:gd name="connsiteY2" fmla="*/ 7533 h 10000"/>
              <a:gd name="connsiteX3" fmla="*/ 2129 w 9955"/>
              <a:gd name="connsiteY3" fmla="*/ 1796 h 10000"/>
              <a:gd name="connsiteX4" fmla="*/ 2175 w 9955"/>
              <a:gd name="connsiteY4" fmla="*/ 1461 h 10000"/>
              <a:gd name="connsiteX5" fmla="*/ 4275 w 9955"/>
              <a:gd name="connsiteY5" fmla="*/ 1461 h 10000"/>
              <a:gd name="connsiteX6" fmla="*/ 4321 w 9955"/>
              <a:gd name="connsiteY6" fmla="*/ 1796 h 10000"/>
              <a:gd name="connsiteX7" fmla="*/ 4321 w 9955"/>
              <a:gd name="connsiteY7" fmla="*/ 9665 h 10000"/>
              <a:gd name="connsiteX8" fmla="*/ 4367 w 9955"/>
              <a:gd name="connsiteY8" fmla="*/ 10000 h 10000"/>
              <a:gd name="connsiteX9" fmla="*/ 5817 w 9955"/>
              <a:gd name="connsiteY9" fmla="*/ 10000 h 10000"/>
              <a:gd name="connsiteX10" fmla="*/ 5863 w 9955"/>
              <a:gd name="connsiteY10" fmla="*/ 9665 h 10000"/>
              <a:gd name="connsiteX11" fmla="*/ 5863 w 9955"/>
              <a:gd name="connsiteY11" fmla="*/ 335 h 10000"/>
              <a:gd name="connsiteX12" fmla="*/ 5910 w 9955"/>
              <a:gd name="connsiteY12" fmla="*/ 0 h 10000"/>
              <a:gd name="connsiteX13" fmla="*/ 6951 w 9955"/>
              <a:gd name="connsiteY13" fmla="*/ 0 h 10000"/>
              <a:gd name="connsiteX14" fmla="*/ 6997 w 9955"/>
              <a:gd name="connsiteY14" fmla="*/ 335 h 10000"/>
              <a:gd name="connsiteX15" fmla="*/ 6997 w 9955"/>
              <a:gd name="connsiteY15" fmla="*/ 8575 h 10000"/>
              <a:gd name="connsiteX16" fmla="*/ 7045 w 9955"/>
              <a:gd name="connsiteY16" fmla="*/ 8910 h 10000"/>
              <a:gd name="connsiteX17" fmla="*/ 9157 w 9955"/>
              <a:gd name="connsiteY17" fmla="*/ 8910 h 10000"/>
              <a:gd name="connsiteX18" fmla="*/ 9203 w 9955"/>
              <a:gd name="connsiteY18" fmla="*/ 8575 h 10000"/>
              <a:gd name="connsiteX19" fmla="*/ 9203 w 9955"/>
              <a:gd name="connsiteY19" fmla="*/ 1772 h 10000"/>
              <a:gd name="connsiteX20" fmla="*/ 9251 w 9955"/>
              <a:gd name="connsiteY20" fmla="*/ 1437 h 10000"/>
              <a:gd name="connsiteX21" fmla="*/ 9955 w 9955"/>
              <a:gd name="connsiteY21" fmla="*/ 1437 h 10000"/>
              <a:gd name="connsiteX0" fmla="*/ 0 w 9293"/>
              <a:gd name="connsiteY0" fmla="*/ 7868 h 10000"/>
              <a:gd name="connsiteX1" fmla="*/ 2092 w 9293"/>
              <a:gd name="connsiteY1" fmla="*/ 7868 h 10000"/>
              <a:gd name="connsiteX2" fmla="*/ 2139 w 9293"/>
              <a:gd name="connsiteY2" fmla="*/ 7533 h 10000"/>
              <a:gd name="connsiteX3" fmla="*/ 2139 w 9293"/>
              <a:gd name="connsiteY3" fmla="*/ 1796 h 10000"/>
              <a:gd name="connsiteX4" fmla="*/ 2185 w 9293"/>
              <a:gd name="connsiteY4" fmla="*/ 1461 h 10000"/>
              <a:gd name="connsiteX5" fmla="*/ 4294 w 9293"/>
              <a:gd name="connsiteY5" fmla="*/ 1461 h 10000"/>
              <a:gd name="connsiteX6" fmla="*/ 4341 w 9293"/>
              <a:gd name="connsiteY6" fmla="*/ 1796 h 10000"/>
              <a:gd name="connsiteX7" fmla="*/ 4341 w 9293"/>
              <a:gd name="connsiteY7" fmla="*/ 9665 h 10000"/>
              <a:gd name="connsiteX8" fmla="*/ 4387 w 9293"/>
              <a:gd name="connsiteY8" fmla="*/ 10000 h 10000"/>
              <a:gd name="connsiteX9" fmla="*/ 5843 w 9293"/>
              <a:gd name="connsiteY9" fmla="*/ 10000 h 10000"/>
              <a:gd name="connsiteX10" fmla="*/ 5890 w 9293"/>
              <a:gd name="connsiteY10" fmla="*/ 9665 h 10000"/>
              <a:gd name="connsiteX11" fmla="*/ 5890 w 9293"/>
              <a:gd name="connsiteY11" fmla="*/ 335 h 10000"/>
              <a:gd name="connsiteX12" fmla="*/ 5937 w 9293"/>
              <a:gd name="connsiteY12" fmla="*/ 0 h 10000"/>
              <a:gd name="connsiteX13" fmla="*/ 6982 w 9293"/>
              <a:gd name="connsiteY13" fmla="*/ 0 h 10000"/>
              <a:gd name="connsiteX14" fmla="*/ 7029 w 9293"/>
              <a:gd name="connsiteY14" fmla="*/ 335 h 10000"/>
              <a:gd name="connsiteX15" fmla="*/ 7029 w 9293"/>
              <a:gd name="connsiteY15" fmla="*/ 8575 h 10000"/>
              <a:gd name="connsiteX16" fmla="*/ 7077 w 9293"/>
              <a:gd name="connsiteY16" fmla="*/ 8910 h 10000"/>
              <a:gd name="connsiteX17" fmla="*/ 9198 w 9293"/>
              <a:gd name="connsiteY17" fmla="*/ 8910 h 10000"/>
              <a:gd name="connsiteX18" fmla="*/ 9245 w 9293"/>
              <a:gd name="connsiteY18" fmla="*/ 8575 h 10000"/>
              <a:gd name="connsiteX19" fmla="*/ 9245 w 9293"/>
              <a:gd name="connsiteY19" fmla="*/ 1772 h 10000"/>
              <a:gd name="connsiteX20" fmla="*/ 9293 w 9293"/>
              <a:gd name="connsiteY20" fmla="*/ 1437 h 10000"/>
              <a:gd name="connsiteX0" fmla="*/ 0 w 9948"/>
              <a:gd name="connsiteY0" fmla="*/ 7868 h 10000"/>
              <a:gd name="connsiteX1" fmla="*/ 2251 w 9948"/>
              <a:gd name="connsiteY1" fmla="*/ 7868 h 10000"/>
              <a:gd name="connsiteX2" fmla="*/ 2302 w 9948"/>
              <a:gd name="connsiteY2" fmla="*/ 7533 h 10000"/>
              <a:gd name="connsiteX3" fmla="*/ 2302 w 9948"/>
              <a:gd name="connsiteY3" fmla="*/ 1796 h 10000"/>
              <a:gd name="connsiteX4" fmla="*/ 2351 w 9948"/>
              <a:gd name="connsiteY4" fmla="*/ 1461 h 10000"/>
              <a:gd name="connsiteX5" fmla="*/ 4621 w 9948"/>
              <a:gd name="connsiteY5" fmla="*/ 1461 h 10000"/>
              <a:gd name="connsiteX6" fmla="*/ 4671 w 9948"/>
              <a:gd name="connsiteY6" fmla="*/ 1796 h 10000"/>
              <a:gd name="connsiteX7" fmla="*/ 4671 w 9948"/>
              <a:gd name="connsiteY7" fmla="*/ 9665 h 10000"/>
              <a:gd name="connsiteX8" fmla="*/ 4721 w 9948"/>
              <a:gd name="connsiteY8" fmla="*/ 10000 h 10000"/>
              <a:gd name="connsiteX9" fmla="*/ 6288 w 9948"/>
              <a:gd name="connsiteY9" fmla="*/ 10000 h 10000"/>
              <a:gd name="connsiteX10" fmla="*/ 6338 w 9948"/>
              <a:gd name="connsiteY10" fmla="*/ 9665 h 10000"/>
              <a:gd name="connsiteX11" fmla="*/ 6338 w 9948"/>
              <a:gd name="connsiteY11" fmla="*/ 335 h 10000"/>
              <a:gd name="connsiteX12" fmla="*/ 6389 w 9948"/>
              <a:gd name="connsiteY12" fmla="*/ 0 h 10000"/>
              <a:gd name="connsiteX13" fmla="*/ 7513 w 9948"/>
              <a:gd name="connsiteY13" fmla="*/ 0 h 10000"/>
              <a:gd name="connsiteX14" fmla="*/ 7564 w 9948"/>
              <a:gd name="connsiteY14" fmla="*/ 335 h 10000"/>
              <a:gd name="connsiteX15" fmla="*/ 7564 w 9948"/>
              <a:gd name="connsiteY15" fmla="*/ 8575 h 10000"/>
              <a:gd name="connsiteX16" fmla="*/ 7615 w 9948"/>
              <a:gd name="connsiteY16" fmla="*/ 8910 h 10000"/>
              <a:gd name="connsiteX17" fmla="*/ 9898 w 9948"/>
              <a:gd name="connsiteY17" fmla="*/ 8910 h 10000"/>
              <a:gd name="connsiteX18" fmla="*/ 9948 w 9948"/>
              <a:gd name="connsiteY18" fmla="*/ 8575 h 10000"/>
              <a:gd name="connsiteX19" fmla="*/ 9948 w 9948"/>
              <a:gd name="connsiteY19" fmla="*/ 1772 h 10000"/>
              <a:gd name="connsiteX0" fmla="*/ 0 w 10000"/>
              <a:gd name="connsiteY0" fmla="*/ 7868 h 10000"/>
              <a:gd name="connsiteX1" fmla="*/ 2263 w 10000"/>
              <a:gd name="connsiteY1" fmla="*/ 7868 h 10000"/>
              <a:gd name="connsiteX2" fmla="*/ 2314 w 10000"/>
              <a:gd name="connsiteY2" fmla="*/ 7533 h 10000"/>
              <a:gd name="connsiteX3" fmla="*/ 2314 w 10000"/>
              <a:gd name="connsiteY3" fmla="*/ 1796 h 10000"/>
              <a:gd name="connsiteX4" fmla="*/ 2363 w 10000"/>
              <a:gd name="connsiteY4" fmla="*/ 1461 h 10000"/>
              <a:gd name="connsiteX5" fmla="*/ 4645 w 10000"/>
              <a:gd name="connsiteY5" fmla="*/ 1461 h 10000"/>
              <a:gd name="connsiteX6" fmla="*/ 4695 w 10000"/>
              <a:gd name="connsiteY6" fmla="*/ 1796 h 10000"/>
              <a:gd name="connsiteX7" fmla="*/ 4695 w 10000"/>
              <a:gd name="connsiteY7" fmla="*/ 9665 h 10000"/>
              <a:gd name="connsiteX8" fmla="*/ 4746 w 10000"/>
              <a:gd name="connsiteY8" fmla="*/ 10000 h 10000"/>
              <a:gd name="connsiteX9" fmla="*/ 6321 w 10000"/>
              <a:gd name="connsiteY9" fmla="*/ 10000 h 10000"/>
              <a:gd name="connsiteX10" fmla="*/ 6371 w 10000"/>
              <a:gd name="connsiteY10" fmla="*/ 9665 h 10000"/>
              <a:gd name="connsiteX11" fmla="*/ 6371 w 10000"/>
              <a:gd name="connsiteY11" fmla="*/ 335 h 10000"/>
              <a:gd name="connsiteX12" fmla="*/ 6422 w 10000"/>
              <a:gd name="connsiteY12" fmla="*/ 0 h 10000"/>
              <a:gd name="connsiteX13" fmla="*/ 7552 w 10000"/>
              <a:gd name="connsiteY13" fmla="*/ 0 h 10000"/>
              <a:gd name="connsiteX14" fmla="*/ 7604 w 10000"/>
              <a:gd name="connsiteY14" fmla="*/ 335 h 10000"/>
              <a:gd name="connsiteX15" fmla="*/ 7604 w 10000"/>
              <a:gd name="connsiteY15" fmla="*/ 8575 h 10000"/>
              <a:gd name="connsiteX16" fmla="*/ 7655 w 10000"/>
              <a:gd name="connsiteY16" fmla="*/ 8910 h 10000"/>
              <a:gd name="connsiteX17" fmla="*/ 9950 w 10000"/>
              <a:gd name="connsiteY17" fmla="*/ 8910 h 10000"/>
              <a:gd name="connsiteX18" fmla="*/ 10000 w 10000"/>
              <a:gd name="connsiteY18" fmla="*/ 8575 h 10000"/>
              <a:gd name="connsiteX0" fmla="*/ 0 w 8266"/>
              <a:gd name="connsiteY0" fmla="*/ 7916 h 10000"/>
              <a:gd name="connsiteX1" fmla="*/ 529 w 8266"/>
              <a:gd name="connsiteY1" fmla="*/ 7868 h 10000"/>
              <a:gd name="connsiteX2" fmla="*/ 580 w 8266"/>
              <a:gd name="connsiteY2" fmla="*/ 7533 h 10000"/>
              <a:gd name="connsiteX3" fmla="*/ 580 w 8266"/>
              <a:gd name="connsiteY3" fmla="*/ 1796 h 10000"/>
              <a:gd name="connsiteX4" fmla="*/ 629 w 8266"/>
              <a:gd name="connsiteY4" fmla="*/ 1461 h 10000"/>
              <a:gd name="connsiteX5" fmla="*/ 2911 w 8266"/>
              <a:gd name="connsiteY5" fmla="*/ 1461 h 10000"/>
              <a:gd name="connsiteX6" fmla="*/ 2961 w 8266"/>
              <a:gd name="connsiteY6" fmla="*/ 1796 h 10000"/>
              <a:gd name="connsiteX7" fmla="*/ 2961 w 8266"/>
              <a:gd name="connsiteY7" fmla="*/ 9665 h 10000"/>
              <a:gd name="connsiteX8" fmla="*/ 3012 w 8266"/>
              <a:gd name="connsiteY8" fmla="*/ 10000 h 10000"/>
              <a:gd name="connsiteX9" fmla="*/ 4587 w 8266"/>
              <a:gd name="connsiteY9" fmla="*/ 10000 h 10000"/>
              <a:gd name="connsiteX10" fmla="*/ 4637 w 8266"/>
              <a:gd name="connsiteY10" fmla="*/ 9665 h 10000"/>
              <a:gd name="connsiteX11" fmla="*/ 4637 w 8266"/>
              <a:gd name="connsiteY11" fmla="*/ 335 h 10000"/>
              <a:gd name="connsiteX12" fmla="*/ 4688 w 8266"/>
              <a:gd name="connsiteY12" fmla="*/ 0 h 10000"/>
              <a:gd name="connsiteX13" fmla="*/ 5818 w 8266"/>
              <a:gd name="connsiteY13" fmla="*/ 0 h 10000"/>
              <a:gd name="connsiteX14" fmla="*/ 5870 w 8266"/>
              <a:gd name="connsiteY14" fmla="*/ 335 h 10000"/>
              <a:gd name="connsiteX15" fmla="*/ 5870 w 8266"/>
              <a:gd name="connsiteY15" fmla="*/ 8575 h 10000"/>
              <a:gd name="connsiteX16" fmla="*/ 5921 w 8266"/>
              <a:gd name="connsiteY16" fmla="*/ 8910 h 10000"/>
              <a:gd name="connsiteX17" fmla="*/ 8216 w 8266"/>
              <a:gd name="connsiteY17" fmla="*/ 8910 h 10000"/>
              <a:gd name="connsiteX18" fmla="*/ 8266 w 8266"/>
              <a:gd name="connsiteY18" fmla="*/ 8575 h 10000"/>
              <a:gd name="connsiteX0" fmla="*/ 0 w 10000"/>
              <a:gd name="connsiteY0" fmla="*/ 7916 h 10000"/>
              <a:gd name="connsiteX1" fmla="*/ 640 w 10000"/>
              <a:gd name="connsiteY1" fmla="*/ 7868 h 10000"/>
              <a:gd name="connsiteX2" fmla="*/ 702 w 10000"/>
              <a:gd name="connsiteY2" fmla="*/ 7533 h 10000"/>
              <a:gd name="connsiteX3" fmla="*/ 702 w 10000"/>
              <a:gd name="connsiteY3" fmla="*/ 1796 h 10000"/>
              <a:gd name="connsiteX4" fmla="*/ 761 w 10000"/>
              <a:gd name="connsiteY4" fmla="*/ 1461 h 10000"/>
              <a:gd name="connsiteX5" fmla="*/ 3522 w 10000"/>
              <a:gd name="connsiteY5" fmla="*/ 1461 h 10000"/>
              <a:gd name="connsiteX6" fmla="*/ 3582 w 10000"/>
              <a:gd name="connsiteY6" fmla="*/ 1796 h 10000"/>
              <a:gd name="connsiteX7" fmla="*/ 3582 w 10000"/>
              <a:gd name="connsiteY7" fmla="*/ 9665 h 10000"/>
              <a:gd name="connsiteX8" fmla="*/ 3644 w 10000"/>
              <a:gd name="connsiteY8" fmla="*/ 10000 h 10000"/>
              <a:gd name="connsiteX9" fmla="*/ 5549 w 10000"/>
              <a:gd name="connsiteY9" fmla="*/ 10000 h 10000"/>
              <a:gd name="connsiteX10" fmla="*/ 5610 w 10000"/>
              <a:gd name="connsiteY10" fmla="*/ 9665 h 10000"/>
              <a:gd name="connsiteX11" fmla="*/ 5610 w 10000"/>
              <a:gd name="connsiteY11" fmla="*/ 335 h 10000"/>
              <a:gd name="connsiteX12" fmla="*/ 5671 w 10000"/>
              <a:gd name="connsiteY12" fmla="*/ 0 h 10000"/>
              <a:gd name="connsiteX13" fmla="*/ 7038 w 10000"/>
              <a:gd name="connsiteY13" fmla="*/ 0 h 10000"/>
              <a:gd name="connsiteX14" fmla="*/ 7101 w 10000"/>
              <a:gd name="connsiteY14" fmla="*/ 335 h 10000"/>
              <a:gd name="connsiteX15" fmla="*/ 7101 w 10000"/>
              <a:gd name="connsiteY15" fmla="*/ 8575 h 10000"/>
              <a:gd name="connsiteX16" fmla="*/ 7163 w 10000"/>
              <a:gd name="connsiteY16" fmla="*/ 8910 h 10000"/>
              <a:gd name="connsiteX17" fmla="*/ 9940 w 10000"/>
              <a:gd name="connsiteY17" fmla="*/ 8910 h 10000"/>
              <a:gd name="connsiteX18" fmla="*/ 10000 w 10000"/>
              <a:gd name="connsiteY18" fmla="*/ 8575 h 10000"/>
              <a:gd name="connsiteX0" fmla="*/ 0 w 9964"/>
              <a:gd name="connsiteY0" fmla="*/ 7882 h 10000"/>
              <a:gd name="connsiteX1" fmla="*/ 604 w 9964"/>
              <a:gd name="connsiteY1" fmla="*/ 7868 h 10000"/>
              <a:gd name="connsiteX2" fmla="*/ 666 w 9964"/>
              <a:gd name="connsiteY2" fmla="*/ 7533 h 10000"/>
              <a:gd name="connsiteX3" fmla="*/ 666 w 9964"/>
              <a:gd name="connsiteY3" fmla="*/ 1796 h 10000"/>
              <a:gd name="connsiteX4" fmla="*/ 725 w 9964"/>
              <a:gd name="connsiteY4" fmla="*/ 1461 h 10000"/>
              <a:gd name="connsiteX5" fmla="*/ 3486 w 9964"/>
              <a:gd name="connsiteY5" fmla="*/ 1461 h 10000"/>
              <a:gd name="connsiteX6" fmla="*/ 3546 w 9964"/>
              <a:gd name="connsiteY6" fmla="*/ 1796 h 10000"/>
              <a:gd name="connsiteX7" fmla="*/ 3546 w 9964"/>
              <a:gd name="connsiteY7" fmla="*/ 9665 h 10000"/>
              <a:gd name="connsiteX8" fmla="*/ 3608 w 9964"/>
              <a:gd name="connsiteY8" fmla="*/ 10000 h 10000"/>
              <a:gd name="connsiteX9" fmla="*/ 5513 w 9964"/>
              <a:gd name="connsiteY9" fmla="*/ 10000 h 10000"/>
              <a:gd name="connsiteX10" fmla="*/ 5574 w 9964"/>
              <a:gd name="connsiteY10" fmla="*/ 9665 h 10000"/>
              <a:gd name="connsiteX11" fmla="*/ 5574 w 9964"/>
              <a:gd name="connsiteY11" fmla="*/ 335 h 10000"/>
              <a:gd name="connsiteX12" fmla="*/ 5635 w 9964"/>
              <a:gd name="connsiteY12" fmla="*/ 0 h 10000"/>
              <a:gd name="connsiteX13" fmla="*/ 7002 w 9964"/>
              <a:gd name="connsiteY13" fmla="*/ 0 h 10000"/>
              <a:gd name="connsiteX14" fmla="*/ 7065 w 9964"/>
              <a:gd name="connsiteY14" fmla="*/ 335 h 10000"/>
              <a:gd name="connsiteX15" fmla="*/ 7065 w 9964"/>
              <a:gd name="connsiteY15" fmla="*/ 8575 h 10000"/>
              <a:gd name="connsiteX16" fmla="*/ 7127 w 9964"/>
              <a:gd name="connsiteY16" fmla="*/ 8910 h 10000"/>
              <a:gd name="connsiteX17" fmla="*/ 9904 w 9964"/>
              <a:gd name="connsiteY17" fmla="*/ 8910 h 10000"/>
              <a:gd name="connsiteX18" fmla="*/ 9964 w 9964"/>
              <a:gd name="connsiteY18" fmla="*/ 8575 h 10000"/>
              <a:gd name="connsiteX0" fmla="*/ 0 w 10018"/>
              <a:gd name="connsiteY0" fmla="*/ 7882 h 10000"/>
              <a:gd name="connsiteX1" fmla="*/ 624 w 10018"/>
              <a:gd name="connsiteY1" fmla="*/ 7868 h 10000"/>
              <a:gd name="connsiteX2" fmla="*/ 686 w 10018"/>
              <a:gd name="connsiteY2" fmla="*/ 7533 h 10000"/>
              <a:gd name="connsiteX3" fmla="*/ 686 w 10018"/>
              <a:gd name="connsiteY3" fmla="*/ 1796 h 10000"/>
              <a:gd name="connsiteX4" fmla="*/ 746 w 10018"/>
              <a:gd name="connsiteY4" fmla="*/ 1461 h 10000"/>
              <a:gd name="connsiteX5" fmla="*/ 3517 w 10018"/>
              <a:gd name="connsiteY5" fmla="*/ 1461 h 10000"/>
              <a:gd name="connsiteX6" fmla="*/ 3577 w 10018"/>
              <a:gd name="connsiteY6" fmla="*/ 1796 h 10000"/>
              <a:gd name="connsiteX7" fmla="*/ 3577 w 10018"/>
              <a:gd name="connsiteY7" fmla="*/ 9665 h 10000"/>
              <a:gd name="connsiteX8" fmla="*/ 3639 w 10018"/>
              <a:gd name="connsiteY8" fmla="*/ 10000 h 10000"/>
              <a:gd name="connsiteX9" fmla="*/ 5551 w 10018"/>
              <a:gd name="connsiteY9" fmla="*/ 10000 h 10000"/>
              <a:gd name="connsiteX10" fmla="*/ 5612 w 10018"/>
              <a:gd name="connsiteY10" fmla="*/ 9665 h 10000"/>
              <a:gd name="connsiteX11" fmla="*/ 5612 w 10018"/>
              <a:gd name="connsiteY11" fmla="*/ 335 h 10000"/>
              <a:gd name="connsiteX12" fmla="*/ 5673 w 10018"/>
              <a:gd name="connsiteY12" fmla="*/ 0 h 10000"/>
              <a:gd name="connsiteX13" fmla="*/ 7045 w 10018"/>
              <a:gd name="connsiteY13" fmla="*/ 0 h 10000"/>
              <a:gd name="connsiteX14" fmla="*/ 7109 w 10018"/>
              <a:gd name="connsiteY14" fmla="*/ 335 h 10000"/>
              <a:gd name="connsiteX15" fmla="*/ 7109 w 10018"/>
              <a:gd name="connsiteY15" fmla="*/ 8575 h 10000"/>
              <a:gd name="connsiteX16" fmla="*/ 7171 w 10018"/>
              <a:gd name="connsiteY16" fmla="*/ 8910 h 10000"/>
              <a:gd name="connsiteX17" fmla="*/ 9958 w 10018"/>
              <a:gd name="connsiteY17" fmla="*/ 8910 h 10000"/>
              <a:gd name="connsiteX18" fmla="*/ 10018 w 10018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9963 w 10023"/>
              <a:gd name="connsiteY17" fmla="*/ 8910 h 10000"/>
              <a:gd name="connsiteX18" fmla="*/ 10023 w 10023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10023 w 10023"/>
              <a:gd name="connsiteY17" fmla="*/ 8575 h 10000"/>
              <a:gd name="connsiteX0" fmla="*/ 0 w 8783"/>
              <a:gd name="connsiteY0" fmla="*/ 7857 h 10000"/>
              <a:gd name="connsiteX1" fmla="*/ 629 w 8783"/>
              <a:gd name="connsiteY1" fmla="*/ 7868 h 10000"/>
              <a:gd name="connsiteX2" fmla="*/ 691 w 8783"/>
              <a:gd name="connsiteY2" fmla="*/ 7533 h 10000"/>
              <a:gd name="connsiteX3" fmla="*/ 691 w 8783"/>
              <a:gd name="connsiteY3" fmla="*/ 1796 h 10000"/>
              <a:gd name="connsiteX4" fmla="*/ 751 w 8783"/>
              <a:gd name="connsiteY4" fmla="*/ 1461 h 10000"/>
              <a:gd name="connsiteX5" fmla="*/ 3522 w 8783"/>
              <a:gd name="connsiteY5" fmla="*/ 1461 h 10000"/>
              <a:gd name="connsiteX6" fmla="*/ 3582 w 8783"/>
              <a:gd name="connsiteY6" fmla="*/ 1796 h 10000"/>
              <a:gd name="connsiteX7" fmla="*/ 3582 w 8783"/>
              <a:gd name="connsiteY7" fmla="*/ 9665 h 10000"/>
              <a:gd name="connsiteX8" fmla="*/ 3644 w 8783"/>
              <a:gd name="connsiteY8" fmla="*/ 10000 h 10000"/>
              <a:gd name="connsiteX9" fmla="*/ 5556 w 8783"/>
              <a:gd name="connsiteY9" fmla="*/ 10000 h 10000"/>
              <a:gd name="connsiteX10" fmla="*/ 5617 w 8783"/>
              <a:gd name="connsiteY10" fmla="*/ 9665 h 10000"/>
              <a:gd name="connsiteX11" fmla="*/ 5617 w 8783"/>
              <a:gd name="connsiteY11" fmla="*/ 335 h 10000"/>
              <a:gd name="connsiteX12" fmla="*/ 5678 w 8783"/>
              <a:gd name="connsiteY12" fmla="*/ 0 h 10000"/>
              <a:gd name="connsiteX13" fmla="*/ 7050 w 8783"/>
              <a:gd name="connsiteY13" fmla="*/ 0 h 10000"/>
              <a:gd name="connsiteX14" fmla="*/ 7114 w 8783"/>
              <a:gd name="connsiteY14" fmla="*/ 335 h 10000"/>
              <a:gd name="connsiteX15" fmla="*/ 7114 w 8783"/>
              <a:gd name="connsiteY15" fmla="*/ 8575 h 10000"/>
              <a:gd name="connsiteX16" fmla="*/ 7176 w 8783"/>
              <a:gd name="connsiteY16" fmla="*/ 8910 h 10000"/>
              <a:gd name="connsiteX17" fmla="*/ 8783 w 8783"/>
              <a:gd name="connsiteY17" fmla="*/ 8893 h 10000"/>
              <a:gd name="connsiteX0" fmla="*/ 0 w 9997"/>
              <a:gd name="connsiteY0" fmla="*/ 7857 h 10000"/>
              <a:gd name="connsiteX1" fmla="*/ 716 w 9997"/>
              <a:gd name="connsiteY1" fmla="*/ 7868 h 10000"/>
              <a:gd name="connsiteX2" fmla="*/ 787 w 9997"/>
              <a:gd name="connsiteY2" fmla="*/ 7533 h 10000"/>
              <a:gd name="connsiteX3" fmla="*/ 787 w 9997"/>
              <a:gd name="connsiteY3" fmla="*/ 1796 h 10000"/>
              <a:gd name="connsiteX4" fmla="*/ 855 w 9997"/>
              <a:gd name="connsiteY4" fmla="*/ 1461 h 10000"/>
              <a:gd name="connsiteX5" fmla="*/ 4010 w 9997"/>
              <a:gd name="connsiteY5" fmla="*/ 1461 h 10000"/>
              <a:gd name="connsiteX6" fmla="*/ 4078 w 9997"/>
              <a:gd name="connsiteY6" fmla="*/ 1796 h 10000"/>
              <a:gd name="connsiteX7" fmla="*/ 4078 w 9997"/>
              <a:gd name="connsiteY7" fmla="*/ 9665 h 10000"/>
              <a:gd name="connsiteX8" fmla="*/ 4149 w 9997"/>
              <a:gd name="connsiteY8" fmla="*/ 10000 h 10000"/>
              <a:gd name="connsiteX9" fmla="*/ 6326 w 9997"/>
              <a:gd name="connsiteY9" fmla="*/ 10000 h 10000"/>
              <a:gd name="connsiteX10" fmla="*/ 6395 w 9997"/>
              <a:gd name="connsiteY10" fmla="*/ 9665 h 10000"/>
              <a:gd name="connsiteX11" fmla="*/ 6395 w 9997"/>
              <a:gd name="connsiteY11" fmla="*/ 335 h 10000"/>
              <a:gd name="connsiteX12" fmla="*/ 6465 w 9997"/>
              <a:gd name="connsiteY12" fmla="*/ 0 h 10000"/>
              <a:gd name="connsiteX13" fmla="*/ 8027 w 9997"/>
              <a:gd name="connsiteY13" fmla="*/ 0 h 10000"/>
              <a:gd name="connsiteX14" fmla="*/ 8100 w 9997"/>
              <a:gd name="connsiteY14" fmla="*/ 335 h 10000"/>
              <a:gd name="connsiteX15" fmla="*/ 8100 w 9997"/>
              <a:gd name="connsiteY15" fmla="*/ 8575 h 10000"/>
              <a:gd name="connsiteX16" fmla="*/ 8170 w 9997"/>
              <a:gd name="connsiteY16" fmla="*/ 8910 h 10000"/>
              <a:gd name="connsiteX17" fmla="*/ 9997 w 9997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35 h 10000"/>
              <a:gd name="connsiteX17" fmla="*/ 10000 w 10000"/>
              <a:gd name="connsiteY17" fmla="*/ 8927 h 10000"/>
              <a:gd name="connsiteX0" fmla="*/ 0 w 10008"/>
              <a:gd name="connsiteY0" fmla="*/ 7857 h 10000"/>
              <a:gd name="connsiteX1" fmla="*/ 726 w 10008"/>
              <a:gd name="connsiteY1" fmla="*/ 7855 h 10000"/>
              <a:gd name="connsiteX2" fmla="*/ 787 w 10008"/>
              <a:gd name="connsiteY2" fmla="*/ 7533 h 10000"/>
              <a:gd name="connsiteX3" fmla="*/ 787 w 10008"/>
              <a:gd name="connsiteY3" fmla="*/ 1796 h 10000"/>
              <a:gd name="connsiteX4" fmla="*/ 855 w 10008"/>
              <a:gd name="connsiteY4" fmla="*/ 1461 h 10000"/>
              <a:gd name="connsiteX5" fmla="*/ 4011 w 10008"/>
              <a:gd name="connsiteY5" fmla="*/ 1461 h 10000"/>
              <a:gd name="connsiteX6" fmla="*/ 4079 w 10008"/>
              <a:gd name="connsiteY6" fmla="*/ 1796 h 10000"/>
              <a:gd name="connsiteX7" fmla="*/ 4079 w 10008"/>
              <a:gd name="connsiteY7" fmla="*/ 9665 h 10000"/>
              <a:gd name="connsiteX8" fmla="*/ 4150 w 10008"/>
              <a:gd name="connsiteY8" fmla="*/ 10000 h 10000"/>
              <a:gd name="connsiteX9" fmla="*/ 6328 w 10008"/>
              <a:gd name="connsiteY9" fmla="*/ 10000 h 10000"/>
              <a:gd name="connsiteX10" fmla="*/ 6397 w 10008"/>
              <a:gd name="connsiteY10" fmla="*/ 9665 h 10000"/>
              <a:gd name="connsiteX11" fmla="*/ 6397 w 10008"/>
              <a:gd name="connsiteY11" fmla="*/ 335 h 10000"/>
              <a:gd name="connsiteX12" fmla="*/ 6467 w 10008"/>
              <a:gd name="connsiteY12" fmla="*/ 0 h 10000"/>
              <a:gd name="connsiteX13" fmla="*/ 8029 w 10008"/>
              <a:gd name="connsiteY13" fmla="*/ 0 h 10000"/>
              <a:gd name="connsiteX14" fmla="*/ 8102 w 10008"/>
              <a:gd name="connsiteY14" fmla="*/ 335 h 10000"/>
              <a:gd name="connsiteX15" fmla="*/ 8102 w 10008"/>
              <a:gd name="connsiteY15" fmla="*/ 8575 h 10000"/>
              <a:gd name="connsiteX16" fmla="*/ 8172 w 10008"/>
              <a:gd name="connsiteY16" fmla="*/ 8935 h 10000"/>
              <a:gd name="connsiteX17" fmla="*/ 10008 w 10008"/>
              <a:gd name="connsiteY17" fmla="*/ 8927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40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27 h 10000"/>
              <a:gd name="connsiteX0" fmla="*/ 0 w 10050"/>
              <a:gd name="connsiteY0" fmla="*/ 7857 h 10000"/>
              <a:gd name="connsiteX1" fmla="*/ 726 w 10050"/>
              <a:gd name="connsiteY1" fmla="*/ 7855 h 10000"/>
              <a:gd name="connsiteX2" fmla="*/ 787 w 10050"/>
              <a:gd name="connsiteY2" fmla="*/ 7533 h 10000"/>
              <a:gd name="connsiteX3" fmla="*/ 787 w 10050"/>
              <a:gd name="connsiteY3" fmla="*/ 1796 h 10000"/>
              <a:gd name="connsiteX4" fmla="*/ 855 w 10050"/>
              <a:gd name="connsiteY4" fmla="*/ 1461 h 10000"/>
              <a:gd name="connsiteX5" fmla="*/ 4011 w 10050"/>
              <a:gd name="connsiteY5" fmla="*/ 1461 h 10000"/>
              <a:gd name="connsiteX6" fmla="*/ 4079 w 10050"/>
              <a:gd name="connsiteY6" fmla="*/ 1796 h 10000"/>
              <a:gd name="connsiteX7" fmla="*/ 4079 w 10050"/>
              <a:gd name="connsiteY7" fmla="*/ 9665 h 10000"/>
              <a:gd name="connsiteX8" fmla="*/ 4150 w 10050"/>
              <a:gd name="connsiteY8" fmla="*/ 10000 h 10000"/>
              <a:gd name="connsiteX9" fmla="*/ 6328 w 10050"/>
              <a:gd name="connsiteY9" fmla="*/ 10000 h 10000"/>
              <a:gd name="connsiteX10" fmla="*/ 6397 w 10050"/>
              <a:gd name="connsiteY10" fmla="*/ 9665 h 10000"/>
              <a:gd name="connsiteX11" fmla="*/ 6397 w 10050"/>
              <a:gd name="connsiteY11" fmla="*/ 335 h 10000"/>
              <a:gd name="connsiteX12" fmla="*/ 6467 w 10050"/>
              <a:gd name="connsiteY12" fmla="*/ 0 h 10000"/>
              <a:gd name="connsiteX13" fmla="*/ 8029 w 10050"/>
              <a:gd name="connsiteY13" fmla="*/ 0 h 10000"/>
              <a:gd name="connsiteX14" fmla="*/ 8102 w 10050"/>
              <a:gd name="connsiteY14" fmla="*/ 335 h 10000"/>
              <a:gd name="connsiteX15" fmla="*/ 8102 w 10050"/>
              <a:gd name="connsiteY15" fmla="*/ 8575 h 10000"/>
              <a:gd name="connsiteX16" fmla="*/ 8172 w 10050"/>
              <a:gd name="connsiteY16" fmla="*/ 8935 h 10000"/>
              <a:gd name="connsiteX17" fmla="*/ 10050 w 10050"/>
              <a:gd name="connsiteY17" fmla="*/ 8927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40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66 h 10000"/>
              <a:gd name="connsiteX0" fmla="*/ 0 w 9995"/>
              <a:gd name="connsiteY0" fmla="*/ 7857 h 10000"/>
              <a:gd name="connsiteX1" fmla="*/ 726 w 9995"/>
              <a:gd name="connsiteY1" fmla="*/ 7855 h 10000"/>
              <a:gd name="connsiteX2" fmla="*/ 787 w 9995"/>
              <a:gd name="connsiteY2" fmla="*/ 7533 h 10000"/>
              <a:gd name="connsiteX3" fmla="*/ 787 w 9995"/>
              <a:gd name="connsiteY3" fmla="*/ 1796 h 10000"/>
              <a:gd name="connsiteX4" fmla="*/ 855 w 9995"/>
              <a:gd name="connsiteY4" fmla="*/ 1461 h 10000"/>
              <a:gd name="connsiteX5" fmla="*/ 4011 w 9995"/>
              <a:gd name="connsiteY5" fmla="*/ 1461 h 10000"/>
              <a:gd name="connsiteX6" fmla="*/ 4079 w 9995"/>
              <a:gd name="connsiteY6" fmla="*/ 1796 h 10000"/>
              <a:gd name="connsiteX7" fmla="*/ 4079 w 9995"/>
              <a:gd name="connsiteY7" fmla="*/ 9665 h 10000"/>
              <a:gd name="connsiteX8" fmla="*/ 4150 w 9995"/>
              <a:gd name="connsiteY8" fmla="*/ 10000 h 10000"/>
              <a:gd name="connsiteX9" fmla="*/ 6328 w 9995"/>
              <a:gd name="connsiteY9" fmla="*/ 10000 h 10000"/>
              <a:gd name="connsiteX10" fmla="*/ 6397 w 9995"/>
              <a:gd name="connsiteY10" fmla="*/ 9665 h 10000"/>
              <a:gd name="connsiteX11" fmla="*/ 6397 w 9995"/>
              <a:gd name="connsiteY11" fmla="*/ 335 h 10000"/>
              <a:gd name="connsiteX12" fmla="*/ 6467 w 9995"/>
              <a:gd name="connsiteY12" fmla="*/ 0 h 10000"/>
              <a:gd name="connsiteX13" fmla="*/ 8029 w 9995"/>
              <a:gd name="connsiteY13" fmla="*/ 0 h 10000"/>
              <a:gd name="connsiteX14" fmla="*/ 8102 w 9995"/>
              <a:gd name="connsiteY14" fmla="*/ 335 h 10000"/>
              <a:gd name="connsiteX15" fmla="*/ 8102 w 9995"/>
              <a:gd name="connsiteY15" fmla="*/ 8575 h 10000"/>
              <a:gd name="connsiteX16" fmla="*/ 8172 w 9995"/>
              <a:gd name="connsiteY16" fmla="*/ 8935 h 10000"/>
              <a:gd name="connsiteX17" fmla="*/ 9995 w 9995"/>
              <a:gd name="connsiteY17" fmla="*/ 8916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15"/>
              <a:gd name="connsiteY0" fmla="*/ 7857 h 10000"/>
              <a:gd name="connsiteX1" fmla="*/ 726 w 10015"/>
              <a:gd name="connsiteY1" fmla="*/ 7855 h 10000"/>
              <a:gd name="connsiteX2" fmla="*/ 787 w 10015"/>
              <a:gd name="connsiteY2" fmla="*/ 7533 h 10000"/>
              <a:gd name="connsiteX3" fmla="*/ 787 w 10015"/>
              <a:gd name="connsiteY3" fmla="*/ 1796 h 10000"/>
              <a:gd name="connsiteX4" fmla="*/ 855 w 10015"/>
              <a:gd name="connsiteY4" fmla="*/ 1461 h 10000"/>
              <a:gd name="connsiteX5" fmla="*/ 4013 w 10015"/>
              <a:gd name="connsiteY5" fmla="*/ 1461 h 10000"/>
              <a:gd name="connsiteX6" fmla="*/ 4081 w 10015"/>
              <a:gd name="connsiteY6" fmla="*/ 1796 h 10000"/>
              <a:gd name="connsiteX7" fmla="*/ 4081 w 10015"/>
              <a:gd name="connsiteY7" fmla="*/ 9665 h 10000"/>
              <a:gd name="connsiteX8" fmla="*/ 4152 w 10015"/>
              <a:gd name="connsiteY8" fmla="*/ 10000 h 10000"/>
              <a:gd name="connsiteX9" fmla="*/ 6331 w 10015"/>
              <a:gd name="connsiteY9" fmla="*/ 10000 h 10000"/>
              <a:gd name="connsiteX10" fmla="*/ 6400 w 10015"/>
              <a:gd name="connsiteY10" fmla="*/ 9665 h 10000"/>
              <a:gd name="connsiteX11" fmla="*/ 6400 w 10015"/>
              <a:gd name="connsiteY11" fmla="*/ 335 h 10000"/>
              <a:gd name="connsiteX12" fmla="*/ 6470 w 10015"/>
              <a:gd name="connsiteY12" fmla="*/ 0 h 10000"/>
              <a:gd name="connsiteX13" fmla="*/ 8033 w 10015"/>
              <a:gd name="connsiteY13" fmla="*/ 0 h 10000"/>
              <a:gd name="connsiteX14" fmla="*/ 8106 w 10015"/>
              <a:gd name="connsiteY14" fmla="*/ 335 h 10000"/>
              <a:gd name="connsiteX15" fmla="*/ 8106 w 10015"/>
              <a:gd name="connsiteY15" fmla="*/ 8575 h 10000"/>
              <a:gd name="connsiteX16" fmla="*/ 8176 w 10015"/>
              <a:gd name="connsiteY16" fmla="*/ 8935 h 10000"/>
              <a:gd name="connsiteX17" fmla="*/ 10015 w 10015"/>
              <a:gd name="connsiteY17" fmla="*/ 8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15" h="10000">
                <a:moveTo>
                  <a:pt x="0" y="7857"/>
                </a:moveTo>
                <a:cubicBezTo>
                  <a:pt x="34" y="7853"/>
                  <a:pt x="360" y="7855"/>
                  <a:pt x="726" y="7855"/>
                </a:cubicBezTo>
                <a:cubicBezTo>
                  <a:pt x="766" y="7855"/>
                  <a:pt x="787" y="7713"/>
                  <a:pt x="787" y="7533"/>
                </a:cubicBezTo>
                <a:lnTo>
                  <a:pt x="787" y="1796"/>
                </a:lnTo>
                <a:cubicBezTo>
                  <a:pt x="787" y="1605"/>
                  <a:pt x="815" y="1461"/>
                  <a:pt x="855" y="1461"/>
                </a:cubicBezTo>
                <a:lnTo>
                  <a:pt x="4013" y="1461"/>
                </a:lnTo>
                <a:cubicBezTo>
                  <a:pt x="4049" y="1461"/>
                  <a:pt x="4081" y="1605"/>
                  <a:pt x="4081" y="1796"/>
                </a:cubicBezTo>
                <a:lnTo>
                  <a:pt x="4081" y="9665"/>
                </a:lnTo>
                <a:cubicBezTo>
                  <a:pt x="4081" y="9844"/>
                  <a:pt x="4112" y="10000"/>
                  <a:pt x="4152" y="10000"/>
                </a:cubicBezTo>
                <a:lnTo>
                  <a:pt x="6331" y="10000"/>
                </a:lnTo>
                <a:cubicBezTo>
                  <a:pt x="6371" y="10000"/>
                  <a:pt x="6400" y="9844"/>
                  <a:pt x="6400" y="9665"/>
                </a:cubicBezTo>
                <a:lnTo>
                  <a:pt x="6400" y="335"/>
                </a:lnTo>
                <a:cubicBezTo>
                  <a:pt x="6400" y="156"/>
                  <a:pt x="6432" y="0"/>
                  <a:pt x="6470" y="0"/>
                </a:cubicBezTo>
                <a:lnTo>
                  <a:pt x="8033" y="0"/>
                </a:lnTo>
                <a:cubicBezTo>
                  <a:pt x="8075" y="0"/>
                  <a:pt x="8106" y="156"/>
                  <a:pt x="8106" y="335"/>
                </a:cubicBezTo>
                <a:lnTo>
                  <a:pt x="8106" y="8575"/>
                </a:lnTo>
                <a:cubicBezTo>
                  <a:pt x="8106" y="8754"/>
                  <a:pt x="8138" y="8935"/>
                  <a:pt x="8176" y="8935"/>
                </a:cubicBezTo>
                <a:cubicBezTo>
                  <a:pt x="8276" y="8937"/>
                  <a:pt x="9405" y="8939"/>
                  <a:pt x="10015" y="894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gray">
          <a:xfrm>
            <a:off x="3" y="4482313"/>
            <a:ext cx="9143997" cy="1084634"/>
          </a:xfrm>
          <a:custGeom>
            <a:avLst/>
            <a:gdLst>
              <a:gd name="T0" fmla="*/ 0 w 8479"/>
              <a:gd name="T1" fmla="*/ 130 h 583"/>
              <a:gd name="T2" fmla="*/ 419 w 8479"/>
              <a:gd name="T3" fmla="*/ 130 h 583"/>
              <a:gd name="T4" fmla="*/ 447 w 8479"/>
              <a:gd name="T5" fmla="*/ 158 h 583"/>
              <a:gd name="T6" fmla="*/ 447 w 8479"/>
              <a:gd name="T7" fmla="*/ 458 h 583"/>
              <a:gd name="T8" fmla="*/ 475 w 8479"/>
              <a:gd name="T9" fmla="*/ 486 h 583"/>
              <a:gd name="T10" fmla="*/ 1724 w 8479"/>
              <a:gd name="T11" fmla="*/ 486 h 583"/>
              <a:gd name="T12" fmla="*/ 1752 w 8479"/>
              <a:gd name="T13" fmla="*/ 458 h 583"/>
              <a:gd name="T14" fmla="*/ 1752 w 8479"/>
              <a:gd name="T15" fmla="*/ 36 h 583"/>
              <a:gd name="T16" fmla="*/ 1780 w 8479"/>
              <a:gd name="T17" fmla="*/ 8 h 583"/>
              <a:gd name="T18" fmla="*/ 2675 w 8479"/>
              <a:gd name="T19" fmla="*/ 8 h 583"/>
              <a:gd name="T20" fmla="*/ 2703 w 8479"/>
              <a:gd name="T21" fmla="*/ 36 h 583"/>
              <a:gd name="T22" fmla="*/ 2703 w 8479"/>
              <a:gd name="T23" fmla="*/ 458 h 583"/>
              <a:gd name="T24" fmla="*/ 2731 w 8479"/>
              <a:gd name="T25" fmla="*/ 486 h 583"/>
              <a:gd name="T26" fmla="*/ 4228 w 8479"/>
              <a:gd name="T27" fmla="*/ 486 h 583"/>
              <a:gd name="T28" fmla="*/ 4256 w 8479"/>
              <a:gd name="T29" fmla="*/ 458 h 583"/>
              <a:gd name="T30" fmla="*/ 4256 w 8479"/>
              <a:gd name="T31" fmla="*/ 214 h 583"/>
              <a:gd name="T32" fmla="*/ 4284 w 8479"/>
              <a:gd name="T33" fmla="*/ 186 h 583"/>
              <a:gd name="T34" fmla="*/ 5867 w 8479"/>
              <a:gd name="T35" fmla="*/ 186 h 583"/>
              <a:gd name="T36" fmla="*/ 5895 w 8479"/>
              <a:gd name="T37" fmla="*/ 214 h 583"/>
              <a:gd name="T38" fmla="*/ 5895 w 8479"/>
              <a:gd name="T39" fmla="*/ 309 h 583"/>
              <a:gd name="T40" fmla="*/ 5923 w 8479"/>
              <a:gd name="T41" fmla="*/ 337 h 583"/>
              <a:gd name="T42" fmla="*/ 6495 w 8479"/>
              <a:gd name="T43" fmla="*/ 337 h 583"/>
              <a:gd name="T44" fmla="*/ 6523 w 8479"/>
              <a:gd name="T45" fmla="*/ 309 h 583"/>
              <a:gd name="T46" fmla="*/ 6523 w 8479"/>
              <a:gd name="T47" fmla="*/ 28 h 583"/>
              <a:gd name="T48" fmla="*/ 6551 w 8479"/>
              <a:gd name="T49" fmla="*/ 0 h 583"/>
              <a:gd name="T50" fmla="*/ 7543 w 8479"/>
              <a:gd name="T51" fmla="*/ 0 h 583"/>
              <a:gd name="T52" fmla="*/ 7571 w 8479"/>
              <a:gd name="T53" fmla="*/ 28 h 583"/>
              <a:gd name="T54" fmla="*/ 7571 w 8479"/>
              <a:gd name="T55" fmla="*/ 555 h 583"/>
              <a:gd name="T56" fmla="*/ 7599 w 8479"/>
              <a:gd name="T57" fmla="*/ 583 h 583"/>
              <a:gd name="T58" fmla="*/ 8479 w 8479"/>
              <a:gd name="T59" fmla="*/ 583 h 583"/>
              <a:gd name="connsiteX0" fmla="*/ 0 w 9506"/>
              <a:gd name="connsiteY0" fmla="*/ 2230 h 10000"/>
              <a:gd name="connsiteX1" fmla="*/ 33 w 9506"/>
              <a:gd name="connsiteY1" fmla="*/ 2710 h 10000"/>
              <a:gd name="connsiteX2" fmla="*/ 33 w 9506"/>
              <a:gd name="connsiteY2" fmla="*/ 7856 h 10000"/>
              <a:gd name="connsiteX3" fmla="*/ 66 w 9506"/>
              <a:gd name="connsiteY3" fmla="*/ 8336 h 10000"/>
              <a:gd name="connsiteX4" fmla="*/ 1539 w 9506"/>
              <a:gd name="connsiteY4" fmla="*/ 8336 h 10000"/>
              <a:gd name="connsiteX5" fmla="*/ 1572 w 9506"/>
              <a:gd name="connsiteY5" fmla="*/ 7856 h 10000"/>
              <a:gd name="connsiteX6" fmla="*/ 1572 w 9506"/>
              <a:gd name="connsiteY6" fmla="*/ 617 h 10000"/>
              <a:gd name="connsiteX7" fmla="*/ 1605 w 9506"/>
              <a:gd name="connsiteY7" fmla="*/ 137 h 10000"/>
              <a:gd name="connsiteX8" fmla="*/ 2661 w 9506"/>
              <a:gd name="connsiteY8" fmla="*/ 137 h 10000"/>
              <a:gd name="connsiteX9" fmla="*/ 2694 w 9506"/>
              <a:gd name="connsiteY9" fmla="*/ 617 h 10000"/>
              <a:gd name="connsiteX10" fmla="*/ 2694 w 9506"/>
              <a:gd name="connsiteY10" fmla="*/ 7856 h 10000"/>
              <a:gd name="connsiteX11" fmla="*/ 2727 w 9506"/>
              <a:gd name="connsiteY11" fmla="*/ 8336 h 10000"/>
              <a:gd name="connsiteX12" fmla="*/ 4492 w 9506"/>
              <a:gd name="connsiteY12" fmla="*/ 8336 h 10000"/>
              <a:gd name="connsiteX13" fmla="*/ 4525 w 9506"/>
              <a:gd name="connsiteY13" fmla="*/ 7856 h 10000"/>
              <a:gd name="connsiteX14" fmla="*/ 4525 w 9506"/>
              <a:gd name="connsiteY14" fmla="*/ 3671 h 10000"/>
              <a:gd name="connsiteX15" fmla="*/ 4558 w 9506"/>
              <a:gd name="connsiteY15" fmla="*/ 3190 h 10000"/>
              <a:gd name="connsiteX16" fmla="*/ 6425 w 9506"/>
              <a:gd name="connsiteY16" fmla="*/ 3190 h 10000"/>
              <a:gd name="connsiteX17" fmla="*/ 6458 w 9506"/>
              <a:gd name="connsiteY17" fmla="*/ 3671 h 10000"/>
              <a:gd name="connsiteX18" fmla="*/ 6458 w 9506"/>
              <a:gd name="connsiteY18" fmla="*/ 5300 h 10000"/>
              <a:gd name="connsiteX19" fmla="*/ 6491 w 9506"/>
              <a:gd name="connsiteY19" fmla="*/ 5780 h 10000"/>
              <a:gd name="connsiteX20" fmla="*/ 7166 w 9506"/>
              <a:gd name="connsiteY20" fmla="*/ 5780 h 10000"/>
              <a:gd name="connsiteX21" fmla="*/ 7199 w 9506"/>
              <a:gd name="connsiteY21" fmla="*/ 5300 h 10000"/>
              <a:gd name="connsiteX22" fmla="*/ 7199 w 9506"/>
              <a:gd name="connsiteY22" fmla="*/ 480 h 10000"/>
              <a:gd name="connsiteX23" fmla="*/ 7232 w 9506"/>
              <a:gd name="connsiteY23" fmla="*/ 0 h 10000"/>
              <a:gd name="connsiteX24" fmla="*/ 8402 w 9506"/>
              <a:gd name="connsiteY24" fmla="*/ 0 h 10000"/>
              <a:gd name="connsiteX25" fmla="*/ 8435 w 9506"/>
              <a:gd name="connsiteY25" fmla="*/ 480 h 10000"/>
              <a:gd name="connsiteX26" fmla="*/ 8435 w 9506"/>
              <a:gd name="connsiteY26" fmla="*/ 9520 h 10000"/>
              <a:gd name="connsiteX27" fmla="*/ 8468 w 9506"/>
              <a:gd name="connsiteY27" fmla="*/ 10000 h 10000"/>
              <a:gd name="connsiteX28" fmla="*/ 9506 w 9506"/>
              <a:gd name="connsiteY28" fmla="*/ 10000 h 10000"/>
              <a:gd name="connsiteX0" fmla="*/ 0 w 9965"/>
              <a:gd name="connsiteY0" fmla="*/ 2710 h 10000"/>
              <a:gd name="connsiteX1" fmla="*/ 0 w 9965"/>
              <a:gd name="connsiteY1" fmla="*/ 7856 h 10000"/>
              <a:gd name="connsiteX2" fmla="*/ 34 w 9965"/>
              <a:gd name="connsiteY2" fmla="*/ 8336 h 10000"/>
              <a:gd name="connsiteX3" fmla="*/ 1584 w 9965"/>
              <a:gd name="connsiteY3" fmla="*/ 8336 h 10000"/>
              <a:gd name="connsiteX4" fmla="*/ 1619 w 9965"/>
              <a:gd name="connsiteY4" fmla="*/ 7856 h 10000"/>
              <a:gd name="connsiteX5" fmla="*/ 1619 w 9965"/>
              <a:gd name="connsiteY5" fmla="*/ 617 h 10000"/>
              <a:gd name="connsiteX6" fmla="*/ 1653 w 9965"/>
              <a:gd name="connsiteY6" fmla="*/ 137 h 10000"/>
              <a:gd name="connsiteX7" fmla="*/ 2764 w 9965"/>
              <a:gd name="connsiteY7" fmla="*/ 137 h 10000"/>
              <a:gd name="connsiteX8" fmla="*/ 2799 w 9965"/>
              <a:gd name="connsiteY8" fmla="*/ 617 h 10000"/>
              <a:gd name="connsiteX9" fmla="*/ 2799 w 9965"/>
              <a:gd name="connsiteY9" fmla="*/ 7856 h 10000"/>
              <a:gd name="connsiteX10" fmla="*/ 2834 w 9965"/>
              <a:gd name="connsiteY10" fmla="*/ 8336 h 10000"/>
              <a:gd name="connsiteX11" fmla="*/ 4690 w 9965"/>
              <a:gd name="connsiteY11" fmla="*/ 8336 h 10000"/>
              <a:gd name="connsiteX12" fmla="*/ 4725 w 9965"/>
              <a:gd name="connsiteY12" fmla="*/ 7856 h 10000"/>
              <a:gd name="connsiteX13" fmla="*/ 4725 w 9965"/>
              <a:gd name="connsiteY13" fmla="*/ 3671 h 10000"/>
              <a:gd name="connsiteX14" fmla="*/ 4760 w 9965"/>
              <a:gd name="connsiteY14" fmla="*/ 3190 h 10000"/>
              <a:gd name="connsiteX15" fmla="*/ 6724 w 9965"/>
              <a:gd name="connsiteY15" fmla="*/ 3190 h 10000"/>
              <a:gd name="connsiteX16" fmla="*/ 6759 w 9965"/>
              <a:gd name="connsiteY16" fmla="*/ 3671 h 10000"/>
              <a:gd name="connsiteX17" fmla="*/ 6759 w 9965"/>
              <a:gd name="connsiteY17" fmla="*/ 5300 h 10000"/>
              <a:gd name="connsiteX18" fmla="*/ 6793 w 9965"/>
              <a:gd name="connsiteY18" fmla="*/ 5780 h 10000"/>
              <a:gd name="connsiteX19" fmla="*/ 7503 w 9965"/>
              <a:gd name="connsiteY19" fmla="*/ 5780 h 10000"/>
              <a:gd name="connsiteX20" fmla="*/ 7538 w 9965"/>
              <a:gd name="connsiteY20" fmla="*/ 5300 h 10000"/>
              <a:gd name="connsiteX21" fmla="*/ 7538 w 9965"/>
              <a:gd name="connsiteY21" fmla="*/ 480 h 10000"/>
              <a:gd name="connsiteX22" fmla="*/ 7573 w 9965"/>
              <a:gd name="connsiteY22" fmla="*/ 0 h 10000"/>
              <a:gd name="connsiteX23" fmla="*/ 8804 w 9965"/>
              <a:gd name="connsiteY23" fmla="*/ 0 h 10000"/>
              <a:gd name="connsiteX24" fmla="*/ 8838 w 9965"/>
              <a:gd name="connsiteY24" fmla="*/ 480 h 10000"/>
              <a:gd name="connsiteX25" fmla="*/ 8838 w 9965"/>
              <a:gd name="connsiteY25" fmla="*/ 9520 h 10000"/>
              <a:gd name="connsiteX26" fmla="*/ 8873 w 9965"/>
              <a:gd name="connsiteY26" fmla="*/ 10000 h 10000"/>
              <a:gd name="connsiteX27" fmla="*/ 9965 w 9965"/>
              <a:gd name="connsiteY27" fmla="*/ 10000 h 10000"/>
              <a:gd name="connsiteX0" fmla="*/ 0 w 10000"/>
              <a:gd name="connsiteY0" fmla="*/ 7856 h 10000"/>
              <a:gd name="connsiteX1" fmla="*/ 34 w 10000"/>
              <a:gd name="connsiteY1" fmla="*/ 8336 h 10000"/>
              <a:gd name="connsiteX2" fmla="*/ 1590 w 10000"/>
              <a:gd name="connsiteY2" fmla="*/ 8336 h 10000"/>
              <a:gd name="connsiteX3" fmla="*/ 1625 w 10000"/>
              <a:gd name="connsiteY3" fmla="*/ 7856 h 10000"/>
              <a:gd name="connsiteX4" fmla="*/ 1625 w 10000"/>
              <a:gd name="connsiteY4" fmla="*/ 617 h 10000"/>
              <a:gd name="connsiteX5" fmla="*/ 1659 w 10000"/>
              <a:gd name="connsiteY5" fmla="*/ 137 h 10000"/>
              <a:gd name="connsiteX6" fmla="*/ 2774 w 10000"/>
              <a:gd name="connsiteY6" fmla="*/ 137 h 10000"/>
              <a:gd name="connsiteX7" fmla="*/ 2809 w 10000"/>
              <a:gd name="connsiteY7" fmla="*/ 617 h 10000"/>
              <a:gd name="connsiteX8" fmla="*/ 2809 w 10000"/>
              <a:gd name="connsiteY8" fmla="*/ 7856 h 10000"/>
              <a:gd name="connsiteX9" fmla="*/ 2844 w 10000"/>
              <a:gd name="connsiteY9" fmla="*/ 8336 h 10000"/>
              <a:gd name="connsiteX10" fmla="*/ 4706 w 10000"/>
              <a:gd name="connsiteY10" fmla="*/ 8336 h 10000"/>
              <a:gd name="connsiteX11" fmla="*/ 4742 w 10000"/>
              <a:gd name="connsiteY11" fmla="*/ 7856 h 10000"/>
              <a:gd name="connsiteX12" fmla="*/ 4742 w 10000"/>
              <a:gd name="connsiteY12" fmla="*/ 3671 h 10000"/>
              <a:gd name="connsiteX13" fmla="*/ 4777 w 10000"/>
              <a:gd name="connsiteY13" fmla="*/ 3190 h 10000"/>
              <a:gd name="connsiteX14" fmla="*/ 6748 w 10000"/>
              <a:gd name="connsiteY14" fmla="*/ 3190 h 10000"/>
              <a:gd name="connsiteX15" fmla="*/ 6783 w 10000"/>
              <a:gd name="connsiteY15" fmla="*/ 3671 h 10000"/>
              <a:gd name="connsiteX16" fmla="*/ 6783 w 10000"/>
              <a:gd name="connsiteY16" fmla="*/ 5300 h 10000"/>
              <a:gd name="connsiteX17" fmla="*/ 6817 w 10000"/>
              <a:gd name="connsiteY17" fmla="*/ 5780 h 10000"/>
              <a:gd name="connsiteX18" fmla="*/ 7529 w 10000"/>
              <a:gd name="connsiteY18" fmla="*/ 5780 h 10000"/>
              <a:gd name="connsiteX19" fmla="*/ 7564 w 10000"/>
              <a:gd name="connsiteY19" fmla="*/ 5300 h 10000"/>
              <a:gd name="connsiteX20" fmla="*/ 7564 w 10000"/>
              <a:gd name="connsiteY20" fmla="*/ 480 h 10000"/>
              <a:gd name="connsiteX21" fmla="*/ 7600 w 10000"/>
              <a:gd name="connsiteY21" fmla="*/ 0 h 10000"/>
              <a:gd name="connsiteX22" fmla="*/ 8835 w 10000"/>
              <a:gd name="connsiteY22" fmla="*/ 0 h 10000"/>
              <a:gd name="connsiteX23" fmla="*/ 8869 w 10000"/>
              <a:gd name="connsiteY23" fmla="*/ 480 h 10000"/>
              <a:gd name="connsiteX24" fmla="*/ 8869 w 10000"/>
              <a:gd name="connsiteY24" fmla="*/ 9520 h 10000"/>
              <a:gd name="connsiteX25" fmla="*/ 8904 w 10000"/>
              <a:gd name="connsiteY25" fmla="*/ 10000 h 10000"/>
              <a:gd name="connsiteX26" fmla="*/ 10000 w 10000"/>
              <a:gd name="connsiteY26" fmla="*/ 10000 h 10000"/>
              <a:gd name="connsiteX0" fmla="*/ 0 w 9966"/>
              <a:gd name="connsiteY0" fmla="*/ 8336 h 10000"/>
              <a:gd name="connsiteX1" fmla="*/ 1556 w 9966"/>
              <a:gd name="connsiteY1" fmla="*/ 8336 h 10000"/>
              <a:gd name="connsiteX2" fmla="*/ 1591 w 9966"/>
              <a:gd name="connsiteY2" fmla="*/ 7856 h 10000"/>
              <a:gd name="connsiteX3" fmla="*/ 1591 w 9966"/>
              <a:gd name="connsiteY3" fmla="*/ 617 h 10000"/>
              <a:gd name="connsiteX4" fmla="*/ 1625 w 9966"/>
              <a:gd name="connsiteY4" fmla="*/ 137 h 10000"/>
              <a:gd name="connsiteX5" fmla="*/ 2740 w 9966"/>
              <a:gd name="connsiteY5" fmla="*/ 137 h 10000"/>
              <a:gd name="connsiteX6" fmla="*/ 2775 w 9966"/>
              <a:gd name="connsiteY6" fmla="*/ 617 h 10000"/>
              <a:gd name="connsiteX7" fmla="*/ 2775 w 9966"/>
              <a:gd name="connsiteY7" fmla="*/ 7856 h 10000"/>
              <a:gd name="connsiteX8" fmla="*/ 2810 w 9966"/>
              <a:gd name="connsiteY8" fmla="*/ 8336 h 10000"/>
              <a:gd name="connsiteX9" fmla="*/ 4672 w 9966"/>
              <a:gd name="connsiteY9" fmla="*/ 8336 h 10000"/>
              <a:gd name="connsiteX10" fmla="*/ 4708 w 9966"/>
              <a:gd name="connsiteY10" fmla="*/ 7856 h 10000"/>
              <a:gd name="connsiteX11" fmla="*/ 4708 w 9966"/>
              <a:gd name="connsiteY11" fmla="*/ 3671 h 10000"/>
              <a:gd name="connsiteX12" fmla="*/ 4743 w 9966"/>
              <a:gd name="connsiteY12" fmla="*/ 3190 h 10000"/>
              <a:gd name="connsiteX13" fmla="*/ 6714 w 9966"/>
              <a:gd name="connsiteY13" fmla="*/ 3190 h 10000"/>
              <a:gd name="connsiteX14" fmla="*/ 6749 w 9966"/>
              <a:gd name="connsiteY14" fmla="*/ 3671 h 10000"/>
              <a:gd name="connsiteX15" fmla="*/ 6749 w 9966"/>
              <a:gd name="connsiteY15" fmla="*/ 5300 h 10000"/>
              <a:gd name="connsiteX16" fmla="*/ 6783 w 9966"/>
              <a:gd name="connsiteY16" fmla="*/ 5780 h 10000"/>
              <a:gd name="connsiteX17" fmla="*/ 7495 w 9966"/>
              <a:gd name="connsiteY17" fmla="*/ 5780 h 10000"/>
              <a:gd name="connsiteX18" fmla="*/ 7530 w 9966"/>
              <a:gd name="connsiteY18" fmla="*/ 5300 h 10000"/>
              <a:gd name="connsiteX19" fmla="*/ 7530 w 9966"/>
              <a:gd name="connsiteY19" fmla="*/ 480 h 10000"/>
              <a:gd name="connsiteX20" fmla="*/ 7566 w 9966"/>
              <a:gd name="connsiteY20" fmla="*/ 0 h 10000"/>
              <a:gd name="connsiteX21" fmla="*/ 8801 w 9966"/>
              <a:gd name="connsiteY21" fmla="*/ 0 h 10000"/>
              <a:gd name="connsiteX22" fmla="*/ 8835 w 9966"/>
              <a:gd name="connsiteY22" fmla="*/ 480 h 10000"/>
              <a:gd name="connsiteX23" fmla="*/ 8835 w 9966"/>
              <a:gd name="connsiteY23" fmla="*/ 9520 h 10000"/>
              <a:gd name="connsiteX24" fmla="*/ 8870 w 9966"/>
              <a:gd name="connsiteY24" fmla="*/ 10000 h 10000"/>
              <a:gd name="connsiteX25" fmla="*/ 9966 w 9966"/>
              <a:gd name="connsiteY25" fmla="*/ 10000 h 10000"/>
              <a:gd name="connsiteX0" fmla="*/ 0 w 8439"/>
              <a:gd name="connsiteY0" fmla="*/ 8336 h 10000"/>
              <a:gd name="connsiteX1" fmla="*/ 35 w 8439"/>
              <a:gd name="connsiteY1" fmla="*/ 7856 h 10000"/>
              <a:gd name="connsiteX2" fmla="*/ 35 w 8439"/>
              <a:gd name="connsiteY2" fmla="*/ 617 h 10000"/>
              <a:gd name="connsiteX3" fmla="*/ 70 w 8439"/>
              <a:gd name="connsiteY3" fmla="*/ 137 h 10000"/>
              <a:gd name="connsiteX4" fmla="*/ 1188 w 8439"/>
              <a:gd name="connsiteY4" fmla="*/ 137 h 10000"/>
              <a:gd name="connsiteX5" fmla="*/ 1223 w 8439"/>
              <a:gd name="connsiteY5" fmla="*/ 617 h 10000"/>
              <a:gd name="connsiteX6" fmla="*/ 1223 w 8439"/>
              <a:gd name="connsiteY6" fmla="*/ 7856 h 10000"/>
              <a:gd name="connsiteX7" fmla="*/ 1259 w 8439"/>
              <a:gd name="connsiteY7" fmla="*/ 8336 h 10000"/>
              <a:gd name="connsiteX8" fmla="*/ 3127 w 8439"/>
              <a:gd name="connsiteY8" fmla="*/ 8336 h 10000"/>
              <a:gd name="connsiteX9" fmla="*/ 3163 w 8439"/>
              <a:gd name="connsiteY9" fmla="*/ 7856 h 10000"/>
              <a:gd name="connsiteX10" fmla="*/ 3163 w 8439"/>
              <a:gd name="connsiteY10" fmla="*/ 3671 h 10000"/>
              <a:gd name="connsiteX11" fmla="*/ 3198 w 8439"/>
              <a:gd name="connsiteY11" fmla="*/ 3190 h 10000"/>
              <a:gd name="connsiteX12" fmla="*/ 5176 w 8439"/>
              <a:gd name="connsiteY12" fmla="*/ 3190 h 10000"/>
              <a:gd name="connsiteX13" fmla="*/ 5211 w 8439"/>
              <a:gd name="connsiteY13" fmla="*/ 3671 h 10000"/>
              <a:gd name="connsiteX14" fmla="*/ 5211 w 8439"/>
              <a:gd name="connsiteY14" fmla="*/ 5300 h 10000"/>
              <a:gd name="connsiteX15" fmla="*/ 5245 w 8439"/>
              <a:gd name="connsiteY15" fmla="*/ 5780 h 10000"/>
              <a:gd name="connsiteX16" fmla="*/ 5960 w 8439"/>
              <a:gd name="connsiteY16" fmla="*/ 5780 h 10000"/>
              <a:gd name="connsiteX17" fmla="*/ 5995 w 8439"/>
              <a:gd name="connsiteY17" fmla="*/ 5300 h 10000"/>
              <a:gd name="connsiteX18" fmla="*/ 5995 w 8439"/>
              <a:gd name="connsiteY18" fmla="*/ 480 h 10000"/>
              <a:gd name="connsiteX19" fmla="*/ 6031 w 8439"/>
              <a:gd name="connsiteY19" fmla="*/ 0 h 10000"/>
              <a:gd name="connsiteX20" fmla="*/ 7270 w 8439"/>
              <a:gd name="connsiteY20" fmla="*/ 0 h 10000"/>
              <a:gd name="connsiteX21" fmla="*/ 7304 w 8439"/>
              <a:gd name="connsiteY21" fmla="*/ 480 h 10000"/>
              <a:gd name="connsiteX22" fmla="*/ 7304 w 8439"/>
              <a:gd name="connsiteY22" fmla="*/ 9520 h 10000"/>
              <a:gd name="connsiteX23" fmla="*/ 7339 w 8439"/>
              <a:gd name="connsiteY23" fmla="*/ 10000 h 10000"/>
              <a:gd name="connsiteX24" fmla="*/ 8439 w 8439"/>
              <a:gd name="connsiteY24" fmla="*/ 10000 h 10000"/>
              <a:gd name="connsiteX0" fmla="*/ 0 w 9959"/>
              <a:gd name="connsiteY0" fmla="*/ 7856 h 10000"/>
              <a:gd name="connsiteX1" fmla="*/ 0 w 9959"/>
              <a:gd name="connsiteY1" fmla="*/ 617 h 10000"/>
              <a:gd name="connsiteX2" fmla="*/ 42 w 9959"/>
              <a:gd name="connsiteY2" fmla="*/ 137 h 10000"/>
              <a:gd name="connsiteX3" fmla="*/ 1367 w 9959"/>
              <a:gd name="connsiteY3" fmla="*/ 137 h 10000"/>
              <a:gd name="connsiteX4" fmla="*/ 1408 w 9959"/>
              <a:gd name="connsiteY4" fmla="*/ 617 h 10000"/>
              <a:gd name="connsiteX5" fmla="*/ 1408 w 9959"/>
              <a:gd name="connsiteY5" fmla="*/ 7856 h 10000"/>
              <a:gd name="connsiteX6" fmla="*/ 1451 w 9959"/>
              <a:gd name="connsiteY6" fmla="*/ 8336 h 10000"/>
              <a:gd name="connsiteX7" fmla="*/ 3664 w 9959"/>
              <a:gd name="connsiteY7" fmla="*/ 8336 h 10000"/>
              <a:gd name="connsiteX8" fmla="*/ 3707 w 9959"/>
              <a:gd name="connsiteY8" fmla="*/ 7856 h 10000"/>
              <a:gd name="connsiteX9" fmla="*/ 3707 w 9959"/>
              <a:gd name="connsiteY9" fmla="*/ 3671 h 10000"/>
              <a:gd name="connsiteX10" fmla="*/ 3749 w 9959"/>
              <a:gd name="connsiteY10" fmla="*/ 3190 h 10000"/>
              <a:gd name="connsiteX11" fmla="*/ 6092 w 9959"/>
              <a:gd name="connsiteY11" fmla="*/ 3190 h 10000"/>
              <a:gd name="connsiteX12" fmla="*/ 6134 w 9959"/>
              <a:gd name="connsiteY12" fmla="*/ 3671 h 10000"/>
              <a:gd name="connsiteX13" fmla="*/ 6134 w 9959"/>
              <a:gd name="connsiteY13" fmla="*/ 5300 h 10000"/>
              <a:gd name="connsiteX14" fmla="*/ 6174 w 9959"/>
              <a:gd name="connsiteY14" fmla="*/ 5780 h 10000"/>
              <a:gd name="connsiteX15" fmla="*/ 7021 w 9959"/>
              <a:gd name="connsiteY15" fmla="*/ 5780 h 10000"/>
              <a:gd name="connsiteX16" fmla="*/ 7063 w 9959"/>
              <a:gd name="connsiteY16" fmla="*/ 5300 h 10000"/>
              <a:gd name="connsiteX17" fmla="*/ 7063 w 9959"/>
              <a:gd name="connsiteY17" fmla="*/ 480 h 10000"/>
              <a:gd name="connsiteX18" fmla="*/ 7106 w 9959"/>
              <a:gd name="connsiteY18" fmla="*/ 0 h 10000"/>
              <a:gd name="connsiteX19" fmla="*/ 8574 w 9959"/>
              <a:gd name="connsiteY19" fmla="*/ 0 h 10000"/>
              <a:gd name="connsiteX20" fmla="*/ 8614 w 9959"/>
              <a:gd name="connsiteY20" fmla="*/ 480 h 10000"/>
              <a:gd name="connsiteX21" fmla="*/ 8614 w 9959"/>
              <a:gd name="connsiteY21" fmla="*/ 9520 h 10000"/>
              <a:gd name="connsiteX22" fmla="*/ 8656 w 9959"/>
              <a:gd name="connsiteY22" fmla="*/ 10000 h 10000"/>
              <a:gd name="connsiteX23" fmla="*/ 9959 w 9959"/>
              <a:gd name="connsiteY23" fmla="*/ 10000 h 10000"/>
              <a:gd name="connsiteX0" fmla="*/ 0 w 10000"/>
              <a:gd name="connsiteY0" fmla="*/ 617 h 10000"/>
              <a:gd name="connsiteX1" fmla="*/ 42 w 10000"/>
              <a:gd name="connsiteY1" fmla="*/ 137 h 10000"/>
              <a:gd name="connsiteX2" fmla="*/ 1373 w 10000"/>
              <a:gd name="connsiteY2" fmla="*/ 137 h 10000"/>
              <a:gd name="connsiteX3" fmla="*/ 1414 w 10000"/>
              <a:gd name="connsiteY3" fmla="*/ 617 h 10000"/>
              <a:gd name="connsiteX4" fmla="*/ 1414 w 10000"/>
              <a:gd name="connsiteY4" fmla="*/ 7856 h 10000"/>
              <a:gd name="connsiteX5" fmla="*/ 1457 w 10000"/>
              <a:gd name="connsiteY5" fmla="*/ 8336 h 10000"/>
              <a:gd name="connsiteX6" fmla="*/ 3679 w 10000"/>
              <a:gd name="connsiteY6" fmla="*/ 8336 h 10000"/>
              <a:gd name="connsiteX7" fmla="*/ 3722 w 10000"/>
              <a:gd name="connsiteY7" fmla="*/ 7856 h 10000"/>
              <a:gd name="connsiteX8" fmla="*/ 3722 w 10000"/>
              <a:gd name="connsiteY8" fmla="*/ 3671 h 10000"/>
              <a:gd name="connsiteX9" fmla="*/ 3764 w 10000"/>
              <a:gd name="connsiteY9" fmla="*/ 3190 h 10000"/>
              <a:gd name="connsiteX10" fmla="*/ 6117 w 10000"/>
              <a:gd name="connsiteY10" fmla="*/ 3190 h 10000"/>
              <a:gd name="connsiteX11" fmla="*/ 6159 w 10000"/>
              <a:gd name="connsiteY11" fmla="*/ 3671 h 10000"/>
              <a:gd name="connsiteX12" fmla="*/ 6159 w 10000"/>
              <a:gd name="connsiteY12" fmla="*/ 5300 h 10000"/>
              <a:gd name="connsiteX13" fmla="*/ 6199 w 10000"/>
              <a:gd name="connsiteY13" fmla="*/ 5780 h 10000"/>
              <a:gd name="connsiteX14" fmla="*/ 7050 w 10000"/>
              <a:gd name="connsiteY14" fmla="*/ 5780 h 10000"/>
              <a:gd name="connsiteX15" fmla="*/ 7092 w 10000"/>
              <a:gd name="connsiteY15" fmla="*/ 5300 h 10000"/>
              <a:gd name="connsiteX16" fmla="*/ 7092 w 10000"/>
              <a:gd name="connsiteY16" fmla="*/ 480 h 10000"/>
              <a:gd name="connsiteX17" fmla="*/ 7135 w 10000"/>
              <a:gd name="connsiteY17" fmla="*/ 0 h 10000"/>
              <a:gd name="connsiteX18" fmla="*/ 8609 w 10000"/>
              <a:gd name="connsiteY18" fmla="*/ 0 h 10000"/>
              <a:gd name="connsiteX19" fmla="*/ 8649 w 10000"/>
              <a:gd name="connsiteY19" fmla="*/ 480 h 10000"/>
              <a:gd name="connsiteX20" fmla="*/ 8649 w 10000"/>
              <a:gd name="connsiteY20" fmla="*/ 9520 h 10000"/>
              <a:gd name="connsiteX21" fmla="*/ 8692 w 10000"/>
              <a:gd name="connsiteY21" fmla="*/ 10000 h 10000"/>
              <a:gd name="connsiteX22" fmla="*/ 10000 w 10000"/>
              <a:gd name="connsiteY22" fmla="*/ 10000 h 10000"/>
              <a:gd name="connsiteX0" fmla="*/ 0 w 8692"/>
              <a:gd name="connsiteY0" fmla="*/ 617 h 10000"/>
              <a:gd name="connsiteX1" fmla="*/ 42 w 8692"/>
              <a:gd name="connsiteY1" fmla="*/ 137 h 10000"/>
              <a:gd name="connsiteX2" fmla="*/ 1373 w 8692"/>
              <a:gd name="connsiteY2" fmla="*/ 137 h 10000"/>
              <a:gd name="connsiteX3" fmla="*/ 1414 w 8692"/>
              <a:gd name="connsiteY3" fmla="*/ 617 h 10000"/>
              <a:gd name="connsiteX4" fmla="*/ 1414 w 8692"/>
              <a:gd name="connsiteY4" fmla="*/ 7856 h 10000"/>
              <a:gd name="connsiteX5" fmla="*/ 1457 w 8692"/>
              <a:gd name="connsiteY5" fmla="*/ 8336 h 10000"/>
              <a:gd name="connsiteX6" fmla="*/ 3679 w 8692"/>
              <a:gd name="connsiteY6" fmla="*/ 8336 h 10000"/>
              <a:gd name="connsiteX7" fmla="*/ 3722 w 8692"/>
              <a:gd name="connsiteY7" fmla="*/ 7856 h 10000"/>
              <a:gd name="connsiteX8" fmla="*/ 3722 w 8692"/>
              <a:gd name="connsiteY8" fmla="*/ 3671 h 10000"/>
              <a:gd name="connsiteX9" fmla="*/ 3764 w 8692"/>
              <a:gd name="connsiteY9" fmla="*/ 3190 h 10000"/>
              <a:gd name="connsiteX10" fmla="*/ 6117 w 8692"/>
              <a:gd name="connsiteY10" fmla="*/ 3190 h 10000"/>
              <a:gd name="connsiteX11" fmla="*/ 6159 w 8692"/>
              <a:gd name="connsiteY11" fmla="*/ 3671 h 10000"/>
              <a:gd name="connsiteX12" fmla="*/ 6159 w 8692"/>
              <a:gd name="connsiteY12" fmla="*/ 5300 h 10000"/>
              <a:gd name="connsiteX13" fmla="*/ 6199 w 8692"/>
              <a:gd name="connsiteY13" fmla="*/ 5780 h 10000"/>
              <a:gd name="connsiteX14" fmla="*/ 7050 w 8692"/>
              <a:gd name="connsiteY14" fmla="*/ 5780 h 10000"/>
              <a:gd name="connsiteX15" fmla="*/ 7092 w 8692"/>
              <a:gd name="connsiteY15" fmla="*/ 5300 h 10000"/>
              <a:gd name="connsiteX16" fmla="*/ 7092 w 8692"/>
              <a:gd name="connsiteY16" fmla="*/ 480 h 10000"/>
              <a:gd name="connsiteX17" fmla="*/ 7135 w 8692"/>
              <a:gd name="connsiteY17" fmla="*/ 0 h 10000"/>
              <a:gd name="connsiteX18" fmla="*/ 8609 w 8692"/>
              <a:gd name="connsiteY18" fmla="*/ 0 h 10000"/>
              <a:gd name="connsiteX19" fmla="*/ 8649 w 8692"/>
              <a:gd name="connsiteY19" fmla="*/ 480 h 10000"/>
              <a:gd name="connsiteX20" fmla="*/ 8649 w 8692"/>
              <a:gd name="connsiteY20" fmla="*/ 9520 h 10000"/>
              <a:gd name="connsiteX21" fmla="*/ 8692 w 8692"/>
              <a:gd name="connsiteY21" fmla="*/ 10000 h 10000"/>
              <a:gd name="connsiteX0" fmla="*/ 0 w 9951"/>
              <a:gd name="connsiteY0" fmla="*/ 617 h 9520"/>
              <a:gd name="connsiteX1" fmla="*/ 48 w 9951"/>
              <a:gd name="connsiteY1" fmla="*/ 137 h 9520"/>
              <a:gd name="connsiteX2" fmla="*/ 1580 w 9951"/>
              <a:gd name="connsiteY2" fmla="*/ 137 h 9520"/>
              <a:gd name="connsiteX3" fmla="*/ 1627 w 9951"/>
              <a:gd name="connsiteY3" fmla="*/ 617 h 9520"/>
              <a:gd name="connsiteX4" fmla="*/ 1627 w 9951"/>
              <a:gd name="connsiteY4" fmla="*/ 7856 h 9520"/>
              <a:gd name="connsiteX5" fmla="*/ 1676 w 9951"/>
              <a:gd name="connsiteY5" fmla="*/ 8336 h 9520"/>
              <a:gd name="connsiteX6" fmla="*/ 4233 w 9951"/>
              <a:gd name="connsiteY6" fmla="*/ 8336 h 9520"/>
              <a:gd name="connsiteX7" fmla="*/ 4282 w 9951"/>
              <a:gd name="connsiteY7" fmla="*/ 7856 h 9520"/>
              <a:gd name="connsiteX8" fmla="*/ 4282 w 9951"/>
              <a:gd name="connsiteY8" fmla="*/ 3671 h 9520"/>
              <a:gd name="connsiteX9" fmla="*/ 4330 w 9951"/>
              <a:gd name="connsiteY9" fmla="*/ 3190 h 9520"/>
              <a:gd name="connsiteX10" fmla="*/ 7038 w 9951"/>
              <a:gd name="connsiteY10" fmla="*/ 3190 h 9520"/>
              <a:gd name="connsiteX11" fmla="*/ 7086 w 9951"/>
              <a:gd name="connsiteY11" fmla="*/ 3671 h 9520"/>
              <a:gd name="connsiteX12" fmla="*/ 7086 w 9951"/>
              <a:gd name="connsiteY12" fmla="*/ 5300 h 9520"/>
              <a:gd name="connsiteX13" fmla="*/ 7132 w 9951"/>
              <a:gd name="connsiteY13" fmla="*/ 5780 h 9520"/>
              <a:gd name="connsiteX14" fmla="*/ 8111 w 9951"/>
              <a:gd name="connsiteY14" fmla="*/ 5780 h 9520"/>
              <a:gd name="connsiteX15" fmla="*/ 8159 w 9951"/>
              <a:gd name="connsiteY15" fmla="*/ 5300 h 9520"/>
              <a:gd name="connsiteX16" fmla="*/ 8159 w 9951"/>
              <a:gd name="connsiteY16" fmla="*/ 480 h 9520"/>
              <a:gd name="connsiteX17" fmla="*/ 8209 w 9951"/>
              <a:gd name="connsiteY17" fmla="*/ 0 h 9520"/>
              <a:gd name="connsiteX18" fmla="*/ 9905 w 9951"/>
              <a:gd name="connsiteY18" fmla="*/ 0 h 9520"/>
              <a:gd name="connsiteX19" fmla="*/ 9951 w 9951"/>
              <a:gd name="connsiteY19" fmla="*/ 480 h 9520"/>
              <a:gd name="connsiteX20" fmla="*/ 9951 w 9951"/>
              <a:gd name="connsiteY20" fmla="*/ 9520 h 9520"/>
              <a:gd name="connsiteX0" fmla="*/ 0 w 10000"/>
              <a:gd name="connsiteY0" fmla="*/ 648 h 8756"/>
              <a:gd name="connsiteX1" fmla="*/ 48 w 10000"/>
              <a:gd name="connsiteY1" fmla="*/ 144 h 8756"/>
              <a:gd name="connsiteX2" fmla="*/ 1588 w 10000"/>
              <a:gd name="connsiteY2" fmla="*/ 144 h 8756"/>
              <a:gd name="connsiteX3" fmla="*/ 1635 w 10000"/>
              <a:gd name="connsiteY3" fmla="*/ 648 h 8756"/>
              <a:gd name="connsiteX4" fmla="*/ 1635 w 10000"/>
              <a:gd name="connsiteY4" fmla="*/ 8252 h 8756"/>
              <a:gd name="connsiteX5" fmla="*/ 1684 w 10000"/>
              <a:gd name="connsiteY5" fmla="*/ 8756 h 8756"/>
              <a:gd name="connsiteX6" fmla="*/ 4254 w 10000"/>
              <a:gd name="connsiteY6" fmla="*/ 8756 h 8756"/>
              <a:gd name="connsiteX7" fmla="*/ 4303 w 10000"/>
              <a:gd name="connsiteY7" fmla="*/ 8252 h 8756"/>
              <a:gd name="connsiteX8" fmla="*/ 4303 w 10000"/>
              <a:gd name="connsiteY8" fmla="*/ 3856 h 8756"/>
              <a:gd name="connsiteX9" fmla="*/ 4351 w 10000"/>
              <a:gd name="connsiteY9" fmla="*/ 3351 h 8756"/>
              <a:gd name="connsiteX10" fmla="*/ 7073 w 10000"/>
              <a:gd name="connsiteY10" fmla="*/ 3351 h 8756"/>
              <a:gd name="connsiteX11" fmla="*/ 7121 w 10000"/>
              <a:gd name="connsiteY11" fmla="*/ 3856 h 8756"/>
              <a:gd name="connsiteX12" fmla="*/ 7121 w 10000"/>
              <a:gd name="connsiteY12" fmla="*/ 5567 h 8756"/>
              <a:gd name="connsiteX13" fmla="*/ 7167 w 10000"/>
              <a:gd name="connsiteY13" fmla="*/ 6071 h 8756"/>
              <a:gd name="connsiteX14" fmla="*/ 8151 w 10000"/>
              <a:gd name="connsiteY14" fmla="*/ 6071 h 8756"/>
              <a:gd name="connsiteX15" fmla="*/ 8199 w 10000"/>
              <a:gd name="connsiteY15" fmla="*/ 5567 h 8756"/>
              <a:gd name="connsiteX16" fmla="*/ 8199 w 10000"/>
              <a:gd name="connsiteY16" fmla="*/ 504 h 8756"/>
              <a:gd name="connsiteX17" fmla="*/ 8249 w 10000"/>
              <a:gd name="connsiteY17" fmla="*/ 0 h 8756"/>
              <a:gd name="connsiteX18" fmla="*/ 9954 w 10000"/>
              <a:gd name="connsiteY18" fmla="*/ 0 h 8756"/>
              <a:gd name="connsiteX19" fmla="*/ 10000 w 10000"/>
              <a:gd name="connsiteY19" fmla="*/ 504 h 8756"/>
              <a:gd name="connsiteX0" fmla="*/ 0 w 9954"/>
              <a:gd name="connsiteY0" fmla="*/ 740 h 10000"/>
              <a:gd name="connsiteX1" fmla="*/ 48 w 9954"/>
              <a:gd name="connsiteY1" fmla="*/ 164 h 10000"/>
              <a:gd name="connsiteX2" fmla="*/ 1588 w 9954"/>
              <a:gd name="connsiteY2" fmla="*/ 164 h 10000"/>
              <a:gd name="connsiteX3" fmla="*/ 1635 w 9954"/>
              <a:gd name="connsiteY3" fmla="*/ 740 h 10000"/>
              <a:gd name="connsiteX4" fmla="*/ 1635 w 9954"/>
              <a:gd name="connsiteY4" fmla="*/ 9424 h 10000"/>
              <a:gd name="connsiteX5" fmla="*/ 1684 w 9954"/>
              <a:gd name="connsiteY5" fmla="*/ 10000 h 10000"/>
              <a:gd name="connsiteX6" fmla="*/ 4254 w 9954"/>
              <a:gd name="connsiteY6" fmla="*/ 10000 h 10000"/>
              <a:gd name="connsiteX7" fmla="*/ 4303 w 9954"/>
              <a:gd name="connsiteY7" fmla="*/ 9424 h 10000"/>
              <a:gd name="connsiteX8" fmla="*/ 4303 w 9954"/>
              <a:gd name="connsiteY8" fmla="*/ 4404 h 10000"/>
              <a:gd name="connsiteX9" fmla="*/ 4351 w 9954"/>
              <a:gd name="connsiteY9" fmla="*/ 3827 h 10000"/>
              <a:gd name="connsiteX10" fmla="*/ 7073 w 9954"/>
              <a:gd name="connsiteY10" fmla="*/ 3827 h 10000"/>
              <a:gd name="connsiteX11" fmla="*/ 7121 w 9954"/>
              <a:gd name="connsiteY11" fmla="*/ 4404 h 10000"/>
              <a:gd name="connsiteX12" fmla="*/ 7121 w 9954"/>
              <a:gd name="connsiteY12" fmla="*/ 6358 h 10000"/>
              <a:gd name="connsiteX13" fmla="*/ 7167 w 9954"/>
              <a:gd name="connsiteY13" fmla="*/ 6934 h 10000"/>
              <a:gd name="connsiteX14" fmla="*/ 8151 w 9954"/>
              <a:gd name="connsiteY14" fmla="*/ 6934 h 10000"/>
              <a:gd name="connsiteX15" fmla="*/ 8199 w 9954"/>
              <a:gd name="connsiteY15" fmla="*/ 6358 h 10000"/>
              <a:gd name="connsiteX16" fmla="*/ 8199 w 9954"/>
              <a:gd name="connsiteY16" fmla="*/ 576 h 10000"/>
              <a:gd name="connsiteX17" fmla="*/ 8249 w 9954"/>
              <a:gd name="connsiteY17" fmla="*/ 0 h 10000"/>
              <a:gd name="connsiteX18" fmla="*/ 9954 w 9954"/>
              <a:gd name="connsiteY18" fmla="*/ 0 h 10000"/>
              <a:gd name="connsiteX0" fmla="*/ 0 w 8287"/>
              <a:gd name="connsiteY0" fmla="*/ 740 h 10000"/>
              <a:gd name="connsiteX1" fmla="*/ 48 w 8287"/>
              <a:gd name="connsiteY1" fmla="*/ 164 h 10000"/>
              <a:gd name="connsiteX2" fmla="*/ 1595 w 8287"/>
              <a:gd name="connsiteY2" fmla="*/ 164 h 10000"/>
              <a:gd name="connsiteX3" fmla="*/ 1643 w 8287"/>
              <a:gd name="connsiteY3" fmla="*/ 740 h 10000"/>
              <a:gd name="connsiteX4" fmla="*/ 1643 w 8287"/>
              <a:gd name="connsiteY4" fmla="*/ 9424 h 10000"/>
              <a:gd name="connsiteX5" fmla="*/ 1692 w 8287"/>
              <a:gd name="connsiteY5" fmla="*/ 10000 h 10000"/>
              <a:gd name="connsiteX6" fmla="*/ 4274 w 8287"/>
              <a:gd name="connsiteY6" fmla="*/ 10000 h 10000"/>
              <a:gd name="connsiteX7" fmla="*/ 4323 w 8287"/>
              <a:gd name="connsiteY7" fmla="*/ 9424 h 10000"/>
              <a:gd name="connsiteX8" fmla="*/ 4323 w 8287"/>
              <a:gd name="connsiteY8" fmla="*/ 4404 h 10000"/>
              <a:gd name="connsiteX9" fmla="*/ 4371 w 8287"/>
              <a:gd name="connsiteY9" fmla="*/ 3827 h 10000"/>
              <a:gd name="connsiteX10" fmla="*/ 7106 w 8287"/>
              <a:gd name="connsiteY10" fmla="*/ 3827 h 10000"/>
              <a:gd name="connsiteX11" fmla="*/ 7154 w 8287"/>
              <a:gd name="connsiteY11" fmla="*/ 4404 h 10000"/>
              <a:gd name="connsiteX12" fmla="*/ 7154 w 8287"/>
              <a:gd name="connsiteY12" fmla="*/ 6358 h 10000"/>
              <a:gd name="connsiteX13" fmla="*/ 7200 w 8287"/>
              <a:gd name="connsiteY13" fmla="*/ 6934 h 10000"/>
              <a:gd name="connsiteX14" fmla="*/ 8189 w 8287"/>
              <a:gd name="connsiteY14" fmla="*/ 6934 h 10000"/>
              <a:gd name="connsiteX15" fmla="*/ 8237 w 8287"/>
              <a:gd name="connsiteY15" fmla="*/ 6358 h 10000"/>
              <a:gd name="connsiteX16" fmla="*/ 8237 w 8287"/>
              <a:gd name="connsiteY16" fmla="*/ 576 h 10000"/>
              <a:gd name="connsiteX17" fmla="*/ 8287 w 8287"/>
              <a:gd name="connsiteY17" fmla="*/ 0 h 10000"/>
              <a:gd name="connsiteX0" fmla="*/ 0 w 9940"/>
              <a:gd name="connsiteY0" fmla="*/ 576 h 9836"/>
              <a:gd name="connsiteX1" fmla="*/ 58 w 9940"/>
              <a:gd name="connsiteY1" fmla="*/ 0 h 9836"/>
              <a:gd name="connsiteX2" fmla="*/ 1925 w 9940"/>
              <a:gd name="connsiteY2" fmla="*/ 0 h 9836"/>
              <a:gd name="connsiteX3" fmla="*/ 1983 w 9940"/>
              <a:gd name="connsiteY3" fmla="*/ 576 h 9836"/>
              <a:gd name="connsiteX4" fmla="*/ 1983 w 9940"/>
              <a:gd name="connsiteY4" fmla="*/ 9260 h 9836"/>
              <a:gd name="connsiteX5" fmla="*/ 2042 w 9940"/>
              <a:gd name="connsiteY5" fmla="*/ 9836 h 9836"/>
              <a:gd name="connsiteX6" fmla="*/ 5157 w 9940"/>
              <a:gd name="connsiteY6" fmla="*/ 9836 h 9836"/>
              <a:gd name="connsiteX7" fmla="*/ 5217 w 9940"/>
              <a:gd name="connsiteY7" fmla="*/ 9260 h 9836"/>
              <a:gd name="connsiteX8" fmla="*/ 5217 w 9940"/>
              <a:gd name="connsiteY8" fmla="*/ 4240 h 9836"/>
              <a:gd name="connsiteX9" fmla="*/ 5275 w 9940"/>
              <a:gd name="connsiteY9" fmla="*/ 3663 h 9836"/>
              <a:gd name="connsiteX10" fmla="*/ 8575 w 9940"/>
              <a:gd name="connsiteY10" fmla="*/ 3663 h 9836"/>
              <a:gd name="connsiteX11" fmla="*/ 8633 w 9940"/>
              <a:gd name="connsiteY11" fmla="*/ 4240 h 9836"/>
              <a:gd name="connsiteX12" fmla="*/ 8633 w 9940"/>
              <a:gd name="connsiteY12" fmla="*/ 6194 h 9836"/>
              <a:gd name="connsiteX13" fmla="*/ 8688 w 9940"/>
              <a:gd name="connsiteY13" fmla="*/ 6770 h 9836"/>
              <a:gd name="connsiteX14" fmla="*/ 9882 w 9940"/>
              <a:gd name="connsiteY14" fmla="*/ 6770 h 9836"/>
              <a:gd name="connsiteX15" fmla="*/ 9940 w 9940"/>
              <a:gd name="connsiteY15" fmla="*/ 6194 h 9836"/>
              <a:gd name="connsiteX16" fmla="*/ 9940 w 9940"/>
              <a:gd name="connsiteY16" fmla="*/ 412 h 9836"/>
              <a:gd name="connsiteX0" fmla="*/ 0 w 10000"/>
              <a:gd name="connsiteY0" fmla="*/ 586 h 10000"/>
              <a:gd name="connsiteX1" fmla="*/ 58 w 10000"/>
              <a:gd name="connsiteY1" fmla="*/ 0 h 10000"/>
              <a:gd name="connsiteX2" fmla="*/ 1937 w 10000"/>
              <a:gd name="connsiteY2" fmla="*/ 0 h 10000"/>
              <a:gd name="connsiteX3" fmla="*/ 1995 w 10000"/>
              <a:gd name="connsiteY3" fmla="*/ 586 h 10000"/>
              <a:gd name="connsiteX4" fmla="*/ 1995 w 10000"/>
              <a:gd name="connsiteY4" fmla="*/ 9414 h 10000"/>
              <a:gd name="connsiteX5" fmla="*/ 2054 w 10000"/>
              <a:gd name="connsiteY5" fmla="*/ 10000 h 10000"/>
              <a:gd name="connsiteX6" fmla="*/ 5188 w 10000"/>
              <a:gd name="connsiteY6" fmla="*/ 10000 h 10000"/>
              <a:gd name="connsiteX7" fmla="*/ 5248 w 10000"/>
              <a:gd name="connsiteY7" fmla="*/ 9414 h 10000"/>
              <a:gd name="connsiteX8" fmla="*/ 5248 w 10000"/>
              <a:gd name="connsiteY8" fmla="*/ 4311 h 10000"/>
              <a:gd name="connsiteX9" fmla="*/ 5307 w 10000"/>
              <a:gd name="connsiteY9" fmla="*/ 3724 h 10000"/>
              <a:gd name="connsiteX10" fmla="*/ 8627 w 10000"/>
              <a:gd name="connsiteY10" fmla="*/ 3724 h 10000"/>
              <a:gd name="connsiteX11" fmla="*/ 8685 w 10000"/>
              <a:gd name="connsiteY11" fmla="*/ 4311 h 10000"/>
              <a:gd name="connsiteX12" fmla="*/ 8685 w 10000"/>
              <a:gd name="connsiteY12" fmla="*/ 6297 h 10000"/>
              <a:gd name="connsiteX13" fmla="*/ 8740 w 10000"/>
              <a:gd name="connsiteY13" fmla="*/ 6883 h 10000"/>
              <a:gd name="connsiteX14" fmla="*/ 9942 w 10000"/>
              <a:gd name="connsiteY14" fmla="*/ 6883 h 10000"/>
              <a:gd name="connsiteX15" fmla="*/ 10000 w 10000"/>
              <a:gd name="connsiteY15" fmla="*/ 6297 h 10000"/>
              <a:gd name="connsiteX0" fmla="*/ 0 w 10000"/>
              <a:gd name="connsiteY0" fmla="*/ 586 h 10000"/>
              <a:gd name="connsiteX1" fmla="*/ 1937 w 10000"/>
              <a:gd name="connsiteY1" fmla="*/ 0 h 10000"/>
              <a:gd name="connsiteX2" fmla="*/ 1995 w 10000"/>
              <a:gd name="connsiteY2" fmla="*/ 586 h 10000"/>
              <a:gd name="connsiteX3" fmla="*/ 1995 w 10000"/>
              <a:gd name="connsiteY3" fmla="*/ 9414 h 10000"/>
              <a:gd name="connsiteX4" fmla="*/ 2054 w 10000"/>
              <a:gd name="connsiteY4" fmla="*/ 10000 h 10000"/>
              <a:gd name="connsiteX5" fmla="*/ 5188 w 10000"/>
              <a:gd name="connsiteY5" fmla="*/ 10000 h 10000"/>
              <a:gd name="connsiteX6" fmla="*/ 5248 w 10000"/>
              <a:gd name="connsiteY6" fmla="*/ 9414 h 10000"/>
              <a:gd name="connsiteX7" fmla="*/ 5248 w 10000"/>
              <a:gd name="connsiteY7" fmla="*/ 4311 h 10000"/>
              <a:gd name="connsiteX8" fmla="*/ 5307 w 10000"/>
              <a:gd name="connsiteY8" fmla="*/ 3724 h 10000"/>
              <a:gd name="connsiteX9" fmla="*/ 8627 w 10000"/>
              <a:gd name="connsiteY9" fmla="*/ 3724 h 10000"/>
              <a:gd name="connsiteX10" fmla="*/ 8685 w 10000"/>
              <a:gd name="connsiteY10" fmla="*/ 4311 h 10000"/>
              <a:gd name="connsiteX11" fmla="*/ 8685 w 10000"/>
              <a:gd name="connsiteY11" fmla="*/ 6297 h 10000"/>
              <a:gd name="connsiteX12" fmla="*/ 8740 w 10000"/>
              <a:gd name="connsiteY12" fmla="*/ 6883 h 10000"/>
              <a:gd name="connsiteX13" fmla="*/ 9942 w 10000"/>
              <a:gd name="connsiteY13" fmla="*/ 6883 h 10000"/>
              <a:gd name="connsiteX14" fmla="*/ 10000 w 10000"/>
              <a:gd name="connsiteY14" fmla="*/ 6297 h 10000"/>
              <a:gd name="connsiteX0" fmla="*/ 0 w 8803"/>
              <a:gd name="connsiteY0" fmla="*/ 40 h 10113"/>
              <a:gd name="connsiteX1" fmla="*/ 740 w 8803"/>
              <a:gd name="connsiteY1" fmla="*/ 113 h 10113"/>
              <a:gd name="connsiteX2" fmla="*/ 798 w 8803"/>
              <a:gd name="connsiteY2" fmla="*/ 699 h 10113"/>
              <a:gd name="connsiteX3" fmla="*/ 798 w 8803"/>
              <a:gd name="connsiteY3" fmla="*/ 9527 h 10113"/>
              <a:gd name="connsiteX4" fmla="*/ 857 w 8803"/>
              <a:gd name="connsiteY4" fmla="*/ 10113 h 10113"/>
              <a:gd name="connsiteX5" fmla="*/ 3991 w 8803"/>
              <a:gd name="connsiteY5" fmla="*/ 10113 h 10113"/>
              <a:gd name="connsiteX6" fmla="*/ 4051 w 8803"/>
              <a:gd name="connsiteY6" fmla="*/ 9527 h 10113"/>
              <a:gd name="connsiteX7" fmla="*/ 4051 w 8803"/>
              <a:gd name="connsiteY7" fmla="*/ 4424 h 10113"/>
              <a:gd name="connsiteX8" fmla="*/ 4110 w 8803"/>
              <a:gd name="connsiteY8" fmla="*/ 3837 h 10113"/>
              <a:gd name="connsiteX9" fmla="*/ 7430 w 8803"/>
              <a:gd name="connsiteY9" fmla="*/ 3837 h 10113"/>
              <a:gd name="connsiteX10" fmla="*/ 7488 w 8803"/>
              <a:gd name="connsiteY10" fmla="*/ 4424 h 10113"/>
              <a:gd name="connsiteX11" fmla="*/ 7488 w 8803"/>
              <a:gd name="connsiteY11" fmla="*/ 6410 h 10113"/>
              <a:gd name="connsiteX12" fmla="*/ 7543 w 8803"/>
              <a:gd name="connsiteY12" fmla="*/ 6996 h 10113"/>
              <a:gd name="connsiteX13" fmla="*/ 8745 w 8803"/>
              <a:gd name="connsiteY13" fmla="*/ 6996 h 10113"/>
              <a:gd name="connsiteX14" fmla="*/ 8803 w 8803"/>
              <a:gd name="connsiteY14" fmla="*/ 6410 h 10113"/>
              <a:gd name="connsiteX0" fmla="*/ 0 w 10000"/>
              <a:gd name="connsiteY0" fmla="*/ 75 h 9905"/>
              <a:gd name="connsiteX1" fmla="*/ 841 w 10000"/>
              <a:gd name="connsiteY1" fmla="*/ 17 h 9905"/>
              <a:gd name="connsiteX2" fmla="*/ 907 w 10000"/>
              <a:gd name="connsiteY2" fmla="*/ 596 h 9905"/>
              <a:gd name="connsiteX3" fmla="*/ 907 w 10000"/>
              <a:gd name="connsiteY3" fmla="*/ 9326 h 9905"/>
              <a:gd name="connsiteX4" fmla="*/ 974 w 10000"/>
              <a:gd name="connsiteY4" fmla="*/ 9905 h 9905"/>
              <a:gd name="connsiteX5" fmla="*/ 4534 w 10000"/>
              <a:gd name="connsiteY5" fmla="*/ 9905 h 9905"/>
              <a:gd name="connsiteX6" fmla="*/ 4602 w 10000"/>
              <a:gd name="connsiteY6" fmla="*/ 9326 h 9905"/>
              <a:gd name="connsiteX7" fmla="*/ 4602 w 10000"/>
              <a:gd name="connsiteY7" fmla="*/ 4280 h 9905"/>
              <a:gd name="connsiteX8" fmla="*/ 4669 w 10000"/>
              <a:gd name="connsiteY8" fmla="*/ 3699 h 9905"/>
              <a:gd name="connsiteX9" fmla="*/ 8440 w 10000"/>
              <a:gd name="connsiteY9" fmla="*/ 3699 h 9905"/>
              <a:gd name="connsiteX10" fmla="*/ 8506 w 10000"/>
              <a:gd name="connsiteY10" fmla="*/ 4280 h 9905"/>
              <a:gd name="connsiteX11" fmla="*/ 8506 w 10000"/>
              <a:gd name="connsiteY11" fmla="*/ 6243 h 9905"/>
              <a:gd name="connsiteX12" fmla="*/ 8569 w 10000"/>
              <a:gd name="connsiteY12" fmla="*/ 6823 h 9905"/>
              <a:gd name="connsiteX13" fmla="*/ 9934 w 10000"/>
              <a:gd name="connsiteY13" fmla="*/ 6823 h 9905"/>
              <a:gd name="connsiteX14" fmla="*/ 10000 w 10000"/>
              <a:gd name="connsiteY14" fmla="*/ 6243 h 9905"/>
              <a:gd name="connsiteX0" fmla="*/ 0 w 10000"/>
              <a:gd name="connsiteY0" fmla="*/ 59 h 9983"/>
              <a:gd name="connsiteX1" fmla="*/ 841 w 10000"/>
              <a:gd name="connsiteY1" fmla="*/ 0 h 9983"/>
              <a:gd name="connsiteX2" fmla="*/ 907 w 10000"/>
              <a:gd name="connsiteY2" fmla="*/ 585 h 9983"/>
              <a:gd name="connsiteX3" fmla="*/ 907 w 10000"/>
              <a:gd name="connsiteY3" fmla="*/ 9398 h 9983"/>
              <a:gd name="connsiteX4" fmla="*/ 974 w 10000"/>
              <a:gd name="connsiteY4" fmla="*/ 9983 h 9983"/>
              <a:gd name="connsiteX5" fmla="*/ 4534 w 10000"/>
              <a:gd name="connsiteY5" fmla="*/ 9983 h 9983"/>
              <a:gd name="connsiteX6" fmla="*/ 4602 w 10000"/>
              <a:gd name="connsiteY6" fmla="*/ 9398 h 9983"/>
              <a:gd name="connsiteX7" fmla="*/ 4602 w 10000"/>
              <a:gd name="connsiteY7" fmla="*/ 4304 h 9983"/>
              <a:gd name="connsiteX8" fmla="*/ 4669 w 10000"/>
              <a:gd name="connsiteY8" fmla="*/ 3717 h 9983"/>
              <a:gd name="connsiteX9" fmla="*/ 8440 w 10000"/>
              <a:gd name="connsiteY9" fmla="*/ 3717 h 9983"/>
              <a:gd name="connsiteX10" fmla="*/ 8506 w 10000"/>
              <a:gd name="connsiteY10" fmla="*/ 4304 h 9983"/>
              <a:gd name="connsiteX11" fmla="*/ 8506 w 10000"/>
              <a:gd name="connsiteY11" fmla="*/ 6286 h 9983"/>
              <a:gd name="connsiteX12" fmla="*/ 8569 w 10000"/>
              <a:gd name="connsiteY12" fmla="*/ 6871 h 9983"/>
              <a:gd name="connsiteX13" fmla="*/ 9934 w 10000"/>
              <a:gd name="connsiteY13" fmla="*/ 6871 h 9983"/>
              <a:gd name="connsiteX14" fmla="*/ 10000 w 10000"/>
              <a:gd name="connsiteY14" fmla="*/ 6286 h 9983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59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10003 w 10003"/>
              <a:gd name="connsiteY13" fmla="*/ 6297 h 10000"/>
              <a:gd name="connsiteX0" fmla="*/ 0 w 9498"/>
              <a:gd name="connsiteY0" fmla="*/ 1 h 10000"/>
              <a:gd name="connsiteX1" fmla="*/ 844 w 9498"/>
              <a:gd name="connsiteY1" fmla="*/ 0 h 10000"/>
              <a:gd name="connsiteX2" fmla="*/ 910 w 9498"/>
              <a:gd name="connsiteY2" fmla="*/ 586 h 10000"/>
              <a:gd name="connsiteX3" fmla="*/ 910 w 9498"/>
              <a:gd name="connsiteY3" fmla="*/ 9414 h 10000"/>
              <a:gd name="connsiteX4" fmla="*/ 977 w 9498"/>
              <a:gd name="connsiteY4" fmla="*/ 10000 h 10000"/>
              <a:gd name="connsiteX5" fmla="*/ 4537 w 9498"/>
              <a:gd name="connsiteY5" fmla="*/ 10000 h 10000"/>
              <a:gd name="connsiteX6" fmla="*/ 4605 w 9498"/>
              <a:gd name="connsiteY6" fmla="*/ 9414 h 10000"/>
              <a:gd name="connsiteX7" fmla="*/ 4605 w 9498"/>
              <a:gd name="connsiteY7" fmla="*/ 4311 h 10000"/>
              <a:gd name="connsiteX8" fmla="*/ 4672 w 9498"/>
              <a:gd name="connsiteY8" fmla="*/ 3723 h 10000"/>
              <a:gd name="connsiteX9" fmla="*/ 8443 w 9498"/>
              <a:gd name="connsiteY9" fmla="*/ 3723 h 10000"/>
              <a:gd name="connsiteX10" fmla="*/ 8509 w 9498"/>
              <a:gd name="connsiteY10" fmla="*/ 4311 h 10000"/>
              <a:gd name="connsiteX11" fmla="*/ 8509 w 9498"/>
              <a:gd name="connsiteY11" fmla="*/ 6297 h 10000"/>
              <a:gd name="connsiteX12" fmla="*/ 8572 w 9498"/>
              <a:gd name="connsiteY12" fmla="*/ 6883 h 10000"/>
              <a:gd name="connsiteX13" fmla="*/ 9498 w 9498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49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861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63"/>
              <a:gd name="connsiteY0" fmla="*/ 1 h 10000"/>
              <a:gd name="connsiteX1" fmla="*/ 889 w 10063"/>
              <a:gd name="connsiteY1" fmla="*/ 0 h 10000"/>
              <a:gd name="connsiteX2" fmla="*/ 958 w 10063"/>
              <a:gd name="connsiteY2" fmla="*/ 586 h 10000"/>
              <a:gd name="connsiteX3" fmla="*/ 958 w 10063"/>
              <a:gd name="connsiteY3" fmla="*/ 9414 h 10000"/>
              <a:gd name="connsiteX4" fmla="*/ 1029 w 10063"/>
              <a:gd name="connsiteY4" fmla="*/ 10000 h 10000"/>
              <a:gd name="connsiteX5" fmla="*/ 4777 w 10063"/>
              <a:gd name="connsiteY5" fmla="*/ 10000 h 10000"/>
              <a:gd name="connsiteX6" fmla="*/ 4848 w 10063"/>
              <a:gd name="connsiteY6" fmla="*/ 9414 h 10000"/>
              <a:gd name="connsiteX7" fmla="*/ 4848 w 10063"/>
              <a:gd name="connsiteY7" fmla="*/ 4311 h 10000"/>
              <a:gd name="connsiteX8" fmla="*/ 4919 w 10063"/>
              <a:gd name="connsiteY8" fmla="*/ 3723 h 10000"/>
              <a:gd name="connsiteX9" fmla="*/ 8889 w 10063"/>
              <a:gd name="connsiteY9" fmla="*/ 3723 h 10000"/>
              <a:gd name="connsiteX10" fmla="*/ 8959 w 10063"/>
              <a:gd name="connsiteY10" fmla="*/ 4311 h 10000"/>
              <a:gd name="connsiteX11" fmla="*/ 8959 w 10063"/>
              <a:gd name="connsiteY11" fmla="*/ 6297 h 10000"/>
              <a:gd name="connsiteX12" fmla="*/ 9014 w 10063"/>
              <a:gd name="connsiteY12" fmla="*/ 6927 h 10000"/>
              <a:gd name="connsiteX13" fmla="*/ 10063 w 10063"/>
              <a:gd name="connsiteY13" fmla="*/ 6912 h 10000"/>
              <a:gd name="connsiteX0" fmla="*/ 0 w 9995"/>
              <a:gd name="connsiteY0" fmla="*/ 1 h 10000"/>
              <a:gd name="connsiteX1" fmla="*/ 889 w 9995"/>
              <a:gd name="connsiteY1" fmla="*/ 0 h 10000"/>
              <a:gd name="connsiteX2" fmla="*/ 958 w 9995"/>
              <a:gd name="connsiteY2" fmla="*/ 586 h 10000"/>
              <a:gd name="connsiteX3" fmla="*/ 958 w 9995"/>
              <a:gd name="connsiteY3" fmla="*/ 9414 h 10000"/>
              <a:gd name="connsiteX4" fmla="*/ 1029 w 9995"/>
              <a:gd name="connsiteY4" fmla="*/ 10000 h 10000"/>
              <a:gd name="connsiteX5" fmla="*/ 4777 w 9995"/>
              <a:gd name="connsiteY5" fmla="*/ 10000 h 10000"/>
              <a:gd name="connsiteX6" fmla="*/ 4848 w 9995"/>
              <a:gd name="connsiteY6" fmla="*/ 9414 h 10000"/>
              <a:gd name="connsiteX7" fmla="*/ 4848 w 9995"/>
              <a:gd name="connsiteY7" fmla="*/ 4311 h 10000"/>
              <a:gd name="connsiteX8" fmla="*/ 4919 w 9995"/>
              <a:gd name="connsiteY8" fmla="*/ 3723 h 10000"/>
              <a:gd name="connsiteX9" fmla="*/ 8889 w 9995"/>
              <a:gd name="connsiteY9" fmla="*/ 3723 h 10000"/>
              <a:gd name="connsiteX10" fmla="*/ 8959 w 9995"/>
              <a:gd name="connsiteY10" fmla="*/ 4311 h 10000"/>
              <a:gd name="connsiteX11" fmla="*/ 8959 w 9995"/>
              <a:gd name="connsiteY11" fmla="*/ 6297 h 10000"/>
              <a:gd name="connsiteX12" fmla="*/ 9014 w 9995"/>
              <a:gd name="connsiteY12" fmla="*/ 6927 h 10000"/>
              <a:gd name="connsiteX13" fmla="*/ 9995 w 9995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78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34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22 w 10000"/>
              <a:gd name="connsiteY12" fmla="*/ 6949 h 10000"/>
              <a:gd name="connsiteX13" fmla="*/ 10000 w 10000"/>
              <a:gd name="connsiteY13" fmla="*/ 6934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49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07"/>
              <a:gd name="connsiteY0" fmla="*/ 1 h 10000"/>
              <a:gd name="connsiteX1" fmla="*/ 889 w 10007"/>
              <a:gd name="connsiteY1" fmla="*/ 0 h 10000"/>
              <a:gd name="connsiteX2" fmla="*/ 958 w 10007"/>
              <a:gd name="connsiteY2" fmla="*/ 586 h 10000"/>
              <a:gd name="connsiteX3" fmla="*/ 958 w 10007"/>
              <a:gd name="connsiteY3" fmla="*/ 9414 h 10000"/>
              <a:gd name="connsiteX4" fmla="*/ 1030 w 10007"/>
              <a:gd name="connsiteY4" fmla="*/ 10000 h 10000"/>
              <a:gd name="connsiteX5" fmla="*/ 4779 w 10007"/>
              <a:gd name="connsiteY5" fmla="*/ 10000 h 10000"/>
              <a:gd name="connsiteX6" fmla="*/ 4850 w 10007"/>
              <a:gd name="connsiteY6" fmla="*/ 9414 h 10000"/>
              <a:gd name="connsiteX7" fmla="*/ 4850 w 10007"/>
              <a:gd name="connsiteY7" fmla="*/ 4311 h 10000"/>
              <a:gd name="connsiteX8" fmla="*/ 4921 w 10007"/>
              <a:gd name="connsiteY8" fmla="*/ 3723 h 10000"/>
              <a:gd name="connsiteX9" fmla="*/ 8893 w 10007"/>
              <a:gd name="connsiteY9" fmla="*/ 3723 h 10000"/>
              <a:gd name="connsiteX10" fmla="*/ 8963 w 10007"/>
              <a:gd name="connsiteY10" fmla="*/ 4311 h 10000"/>
              <a:gd name="connsiteX11" fmla="*/ 8963 w 10007"/>
              <a:gd name="connsiteY11" fmla="*/ 6297 h 10000"/>
              <a:gd name="connsiteX12" fmla="*/ 9022 w 10007"/>
              <a:gd name="connsiteY12" fmla="*/ 6971 h 10000"/>
              <a:gd name="connsiteX13" fmla="*/ 10007 w 10007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3"/>
              <a:gd name="connsiteY0" fmla="*/ 1 h 10000"/>
              <a:gd name="connsiteX1" fmla="*/ 889 w 10013"/>
              <a:gd name="connsiteY1" fmla="*/ 0 h 10000"/>
              <a:gd name="connsiteX2" fmla="*/ 958 w 10013"/>
              <a:gd name="connsiteY2" fmla="*/ 586 h 10000"/>
              <a:gd name="connsiteX3" fmla="*/ 958 w 10013"/>
              <a:gd name="connsiteY3" fmla="*/ 9414 h 10000"/>
              <a:gd name="connsiteX4" fmla="*/ 1030 w 10013"/>
              <a:gd name="connsiteY4" fmla="*/ 10000 h 10000"/>
              <a:gd name="connsiteX5" fmla="*/ 4779 w 10013"/>
              <a:gd name="connsiteY5" fmla="*/ 10000 h 10000"/>
              <a:gd name="connsiteX6" fmla="*/ 4850 w 10013"/>
              <a:gd name="connsiteY6" fmla="*/ 9414 h 10000"/>
              <a:gd name="connsiteX7" fmla="*/ 4850 w 10013"/>
              <a:gd name="connsiteY7" fmla="*/ 4311 h 10000"/>
              <a:gd name="connsiteX8" fmla="*/ 4921 w 10013"/>
              <a:gd name="connsiteY8" fmla="*/ 3723 h 10000"/>
              <a:gd name="connsiteX9" fmla="*/ 8893 w 10013"/>
              <a:gd name="connsiteY9" fmla="*/ 3723 h 10000"/>
              <a:gd name="connsiteX10" fmla="*/ 8963 w 10013"/>
              <a:gd name="connsiteY10" fmla="*/ 4311 h 10000"/>
              <a:gd name="connsiteX11" fmla="*/ 8963 w 10013"/>
              <a:gd name="connsiteY11" fmla="*/ 6297 h 10000"/>
              <a:gd name="connsiteX12" fmla="*/ 9022 w 10013"/>
              <a:gd name="connsiteY12" fmla="*/ 6971 h 10000"/>
              <a:gd name="connsiteX13" fmla="*/ 10013 w 10013"/>
              <a:gd name="connsiteY13" fmla="*/ 6956 h 10000"/>
              <a:gd name="connsiteX0" fmla="*/ 0 w 10081"/>
              <a:gd name="connsiteY0" fmla="*/ 1 h 10000"/>
              <a:gd name="connsiteX1" fmla="*/ 889 w 10081"/>
              <a:gd name="connsiteY1" fmla="*/ 0 h 10000"/>
              <a:gd name="connsiteX2" fmla="*/ 958 w 10081"/>
              <a:gd name="connsiteY2" fmla="*/ 586 h 10000"/>
              <a:gd name="connsiteX3" fmla="*/ 958 w 10081"/>
              <a:gd name="connsiteY3" fmla="*/ 9414 h 10000"/>
              <a:gd name="connsiteX4" fmla="*/ 1030 w 10081"/>
              <a:gd name="connsiteY4" fmla="*/ 10000 h 10000"/>
              <a:gd name="connsiteX5" fmla="*/ 4779 w 10081"/>
              <a:gd name="connsiteY5" fmla="*/ 10000 h 10000"/>
              <a:gd name="connsiteX6" fmla="*/ 4850 w 10081"/>
              <a:gd name="connsiteY6" fmla="*/ 9414 h 10000"/>
              <a:gd name="connsiteX7" fmla="*/ 4850 w 10081"/>
              <a:gd name="connsiteY7" fmla="*/ 4311 h 10000"/>
              <a:gd name="connsiteX8" fmla="*/ 4921 w 10081"/>
              <a:gd name="connsiteY8" fmla="*/ 3723 h 10000"/>
              <a:gd name="connsiteX9" fmla="*/ 8893 w 10081"/>
              <a:gd name="connsiteY9" fmla="*/ 3723 h 10000"/>
              <a:gd name="connsiteX10" fmla="*/ 8963 w 10081"/>
              <a:gd name="connsiteY10" fmla="*/ 4311 h 10000"/>
              <a:gd name="connsiteX11" fmla="*/ 8963 w 10081"/>
              <a:gd name="connsiteY11" fmla="*/ 6297 h 10000"/>
              <a:gd name="connsiteX12" fmla="*/ 9022 w 10081"/>
              <a:gd name="connsiteY12" fmla="*/ 6971 h 10000"/>
              <a:gd name="connsiteX13" fmla="*/ 10081 w 10081"/>
              <a:gd name="connsiteY13" fmla="*/ 6978 h 10000"/>
              <a:gd name="connsiteX0" fmla="*/ 0 w 10089"/>
              <a:gd name="connsiteY0" fmla="*/ 1 h 10000"/>
              <a:gd name="connsiteX1" fmla="*/ 889 w 10089"/>
              <a:gd name="connsiteY1" fmla="*/ 0 h 10000"/>
              <a:gd name="connsiteX2" fmla="*/ 958 w 10089"/>
              <a:gd name="connsiteY2" fmla="*/ 586 h 10000"/>
              <a:gd name="connsiteX3" fmla="*/ 958 w 10089"/>
              <a:gd name="connsiteY3" fmla="*/ 9414 h 10000"/>
              <a:gd name="connsiteX4" fmla="*/ 1030 w 10089"/>
              <a:gd name="connsiteY4" fmla="*/ 10000 h 10000"/>
              <a:gd name="connsiteX5" fmla="*/ 4779 w 10089"/>
              <a:gd name="connsiteY5" fmla="*/ 10000 h 10000"/>
              <a:gd name="connsiteX6" fmla="*/ 4850 w 10089"/>
              <a:gd name="connsiteY6" fmla="*/ 9414 h 10000"/>
              <a:gd name="connsiteX7" fmla="*/ 4850 w 10089"/>
              <a:gd name="connsiteY7" fmla="*/ 4311 h 10000"/>
              <a:gd name="connsiteX8" fmla="*/ 4921 w 10089"/>
              <a:gd name="connsiteY8" fmla="*/ 3723 h 10000"/>
              <a:gd name="connsiteX9" fmla="*/ 8893 w 10089"/>
              <a:gd name="connsiteY9" fmla="*/ 3723 h 10000"/>
              <a:gd name="connsiteX10" fmla="*/ 8963 w 10089"/>
              <a:gd name="connsiteY10" fmla="*/ 4311 h 10000"/>
              <a:gd name="connsiteX11" fmla="*/ 8963 w 10089"/>
              <a:gd name="connsiteY11" fmla="*/ 6297 h 10000"/>
              <a:gd name="connsiteX12" fmla="*/ 9022 w 10089"/>
              <a:gd name="connsiteY12" fmla="*/ 6971 h 10000"/>
              <a:gd name="connsiteX13" fmla="*/ 10089 w 10089"/>
              <a:gd name="connsiteY13" fmla="*/ 6956 h 10000"/>
              <a:gd name="connsiteX0" fmla="*/ 0 w 10092"/>
              <a:gd name="connsiteY0" fmla="*/ 1 h 10000"/>
              <a:gd name="connsiteX1" fmla="*/ 889 w 10092"/>
              <a:gd name="connsiteY1" fmla="*/ 0 h 10000"/>
              <a:gd name="connsiteX2" fmla="*/ 958 w 10092"/>
              <a:gd name="connsiteY2" fmla="*/ 586 h 10000"/>
              <a:gd name="connsiteX3" fmla="*/ 958 w 10092"/>
              <a:gd name="connsiteY3" fmla="*/ 9414 h 10000"/>
              <a:gd name="connsiteX4" fmla="*/ 1030 w 10092"/>
              <a:gd name="connsiteY4" fmla="*/ 10000 h 10000"/>
              <a:gd name="connsiteX5" fmla="*/ 4779 w 10092"/>
              <a:gd name="connsiteY5" fmla="*/ 10000 h 10000"/>
              <a:gd name="connsiteX6" fmla="*/ 4850 w 10092"/>
              <a:gd name="connsiteY6" fmla="*/ 9414 h 10000"/>
              <a:gd name="connsiteX7" fmla="*/ 4850 w 10092"/>
              <a:gd name="connsiteY7" fmla="*/ 4311 h 10000"/>
              <a:gd name="connsiteX8" fmla="*/ 4921 w 10092"/>
              <a:gd name="connsiteY8" fmla="*/ 3723 h 10000"/>
              <a:gd name="connsiteX9" fmla="*/ 8893 w 10092"/>
              <a:gd name="connsiteY9" fmla="*/ 3723 h 10000"/>
              <a:gd name="connsiteX10" fmla="*/ 8963 w 10092"/>
              <a:gd name="connsiteY10" fmla="*/ 4311 h 10000"/>
              <a:gd name="connsiteX11" fmla="*/ 8963 w 10092"/>
              <a:gd name="connsiteY11" fmla="*/ 6297 h 10000"/>
              <a:gd name="connsiteX12" fmla="*/ 9022 w 10092"/>
              <a:gd name="connsiteY12" fmla="*/ 6971 h 10000"/>
              <a:gd name="connsiteX13" fmla="*/ 10092 w 10092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12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31"/>
              <a:gd name="connsiteY0" fmla="*/ 1 h 10000"/>
              <a:gd name="connsiteX1" fmla="*/ 889 w 10131"/>
              <a:gd name="connsiteY1" fmla="*/ 0 h 10000"/>
              <a:gd name="connsiteX2" fmla="*/ 958 w 10131"/>
              <a:gd name="connsiteY2" fmla="*/ 586 h 10000"/>
              <a:gd name="connsiteX3" fmla="*/ 958 w 10131"/>
              <a:gd name="connsiteY3" fmla="*/ 9414 h 10000"/>
              <a:gd name="connsiteX4" fmla="*/ 1030 w 10131"/>
              <a:gd name="connsiteY4" fmla="*/ 10000 h 10000"/>
              <a:gd name="connsiteX5" fmla="*/ 4779 w 10131"/>
              <a:gd name="connsiteY5" fmla="*/ 10000 h 10000"/>
              <a:gd name="connsiteX6" fmla="*/ 4850 w 10131"/>
              <a:gd name="connsiteY6" fmla="*/ 9414 h 10000"/>
              <a:gd name="connsiteX7" fmla="*/ 4850 w 10131"/>
              <a:gd name="connsiteY7" fmla="*/ 4311 h 10000"/>
              <a:gd name="connsiteX8" fmla="*/ 4921 w 10131"/>
              <a:gd name="connsiteY8" fmla="*/ 3723 h 10000"/>
              <a:gd name="connsiteX9" fmla="*/ 8893 w 10131"/>
              <a:gd name="connsiteY9" fmla="*/ 3723 h 10000"/>
              <a:gd name="connsiteX10" fmla="*/ 8963 w 10131"/>
              <a:gd name="connsiteY10" fmla="*/ 4311 h 10000"/>
              <a:gd name="connsiteX11" fmla="*/ 8963 w 10131"/>
              <a:gd name="connsiteY11" fmla="*/ 6297 h 10000"/>
              <a:gd name="connsiteX12" fmla="*/ 9022 w 10131"/>
              <a:gd name="connsiteY12" fmla="*/ 6971 h 10000"/>
              <a:gd name="connsiteX13" fmla="*/ 10131 w 10131"/>
              <a:gd name="connsiteY13" fmla="*/ 6978 h 10000"/>
              <a:gd name="connsiteX0" fmla="*/ 0 w 9996"/>
              <a:gd name="connsiteY0" fmla="*/ 1 h 10000"/>
              <a:gd name="connsiteX1" fmla="*/ 889 w 9996"/>
              <a:gd name="connsiteY1" fmla="*/ 0 h 10000"/>
              <a:gd name="connsiteX2" fmla="*/ 958 w 9996"/>
              <a:gd name="connsiteY2" fmla="*/ 586 h 10000"/>
              <a:gd name="connsiteX3" fmla="*/ 958 w 9996"/>
              <a:gd name="connsiteY3" fmla="*/ 9414 h 10000"/>
              <a:gd name="connsiteX4" fmla="*/ 1030 w 9996"/>
              <a:gd name="connsiteY4" fmla="*/ 10000 h 10000"/>
              <a:gd name="connsiteX5" fmla="*/ 4779 w 9996"/>
              <a:gd name="connsiteY5" fmla="*/ 10000 h 10000"/>
              <a:gd name="connsiteX6" fmla="*/ 4850 w 9996"/>
              <a:gd name="connsiteY6" fmla="*/ 9414 h 10000"/>
              <a:gd name="connsiteX7" fmla="*/ 4850 w 9996"/>
              <a:gd name="connsiteY7" fmla="*/ 4311 h 10000"/>
              <a:gd name="connsiteX8" fmla="*/ 4921 w 9996"/>
              <a:gd name="connsiteY8" fmla="*/ 3723 h 10000"/>
              <a:gd name="connsiteX9" fmla="*/ 8893 w 9996"/>
              <a:gd name="connsiteY9" fmla="*/ 3723 h 10000"/>
              <a:gd name="connsiteX10" fmla="*/ 8963 w 9996"/>
              <a:gd name="connsiteY10" fmla="*/ 4311 h 10000"/>
              <a:gd name="connsiteX11" fmla="*/ 8963 w 9996"/>
              <a:gd name="connsiteY11" fmla="*/ 6297 h 10000"/>
              <a:gd name="connsiteX12" fmla="*/ 9022 w 9996"/>
              <a:gd name="connsiteY12" fmla="*/ 6971 h 10000"/>
              <a:gd name="connsiteX13" fmla="*/ 9996 w 9996"/>
              <a:gd name="connsiteY13" fmla="*/ 6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6" h="10000">
                <a:moveTo>
                  <a:pt x="0" y="1"/>
                </a:moveTo>
                <a:lnTo>
                  <a:pt x="889" y="0"/>
                </a:lnTo>
                <a:cubicBezTo>
                  <a:pt x="924" y="0"/>
                  <a:pt x="958" y="272"/>
                  <a:pt x="958" y="586"/>
                </a:cubicBezTo>
                <a:lnTo>
                  <a:pt x="958" y="9414"/>
                </a:lnTo>
                <a:cubicBezTo>
                  <a:pt x="958" y="9750"/>
                  <a:pt x="989" y="10000"/>
                  <a:pt x="1030" y="10000"/>
                </a:cubicBezTo>
                <a:lnTo>
                  <a:pt x="4779" y="10000"/>
                </a:lnTo>
                <a:cubicBezTo>
                  <a:pt x="4818" y="10000"/>
                  <a:pt x="4850" y="9750"/>
                  <a:pt x="4850" y="9414"/>
                </a:cubicBezTo>
                <a:lnTo>
                  <a:pt x="4850" y="4311"/>
                </a:lnTo>
                <a:cubicBezTo>
                  <a:pt x="4850" y="3996"/>
                  <a:pt x="4883" y="3723"/>
                  <a:pt x="4921" y="3723"/>
                </a:cubicBezTo>
                <a:lnTo>
                  <a:pt x="8893" y="3723"/>
                </a:lnTo>
                <a:cubicBezTo>
                  <a:pt x="8932" y="3723"/>
                  <a:pt x="8963" y="3996"/>
                  <a:pt x="8963" y="4311"/>
                </a:cubicBezTo>
                <a:lnTo>
                  <a:pt x="8963" y="6297"/>
                </a:lnTo>
                <a:cubicBezTo>
                  <a:pt x="8963" y="6633"/>
                  <a:pt x="8986" y="6971"/>
                  <a:pt x="9022" y="6971"/>
                </a:cubicBezTo>
                <a:cubicBezTo>
                  <a:pt x="9669" y="6959"/>
                  <a:pt x="9686" y="6968"/>
                  <a:pt x="9996" y="697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gray">
          <a:xfrm>
            <a:off x="-4979" y="4336985"/>
            <a:ext cx="9147342" cy="1757619"/>
          </a:xfrm>
          <a:custGeom>
            <a:avLst/>
            <a:gdLst>
              <a:gd name="T0" fmla="*/ 0 w 8479"/>
              <a:gd name="T1" fmla="*/ 772 h 894"/>
              <a:gd name="T2" fmla="*/ 1132 w 8479"/>
              <a:gd name="T3" fmla="*/ 772 h 894"/>
              <a:gd name="T4" fmla="*/ 1160 w 8479"/>
              <a:gd name="T5" fmla="*/ 744 h 894"/>
              <a:gd name="T6" fmla="*/ 1160 w 8479"/>
              <a:gd name="T7" fmla="*/ 263 h 894"/>
              <a:gd name="T8" fmla="*/ 1188 w 8479"/>
              <a:gd name="T9" fmla="*/ 235 h 894"/>
              <a:gd name="T10" fmla="*/ 2202 w 8479"/>
              <a:gd name="T11" fmla="*/ 235 h 894"/>
              <a:gd name="T12" fmla="*/ 2230 w 8479"/>
              <a:gd name="T13" fmla="*/ 263 h 894"/>
              <a:gd name="T14" fmla="*/ 2230 w 8479"/>
              <a:gd name="T15" fmla="*/ 745 h 894"/>
              <a:gd name="T16" fmla="*/ 2258 w 8479"/>
              <a:gd name="T17" fmla="*/ 773 h 894"/>
              <a:gd name="T18" fmla="*/ 3688 w 8479"/>
              <a:gd name="T19" fmla="*/ 773 h 894"/>
              <a:gd name="T20" fmla="*/ 3716 w 8479"/>
              <a:gd name="T21" fmla="*/ 745 h 894"/>
              <a:gd name="T22" fmla="*/ 3716 w 8479"/>
              <a:gd name="T23" fmla="*/ 28 h 894"/>
              <a:gd name="T24" fmla="*/ 3744 w 8479"/>
              <a:gd name="T25" fmla="*/ 0 h 894"/>
              <a:gd name="T26" fmla="*/ 5033 w 8479"/>
              <a:gd name="T27" fmla="*/ 0 h 894"/>
              <a:gd name="T28" fmla="*/ 5061 w 8479"/>
              <a:gd name="T29" fmla="*/ 28 h 894"/>
              <a:gd name="T30" fmla="*/ 5061 w 8479"/>
              <a:gd name="T31" fmla="*/ 516 h 894"/>
              <a:gd name="T32" fmla="*/ 5089 w 8479"/>
              <a:gd name="T33" fmla="*/ 544 h 894"/>
              <a:gd name="T34" fmla="*/ 5446 w 8479"/>
              <a:gd name="T35" fmla="*/ 544 h 894"/>
              <a:gd name="T36" fmla="*/ 5474 w 8479"/>
              <a:gd name="T37" fmla="*/ 516 h 894"/>
              <a:gd name="T38" fmla="*/ 5474 w 8479"/>
              <a:gd name="T39" fmla="*/ 205 h 894"/>
              <a:gd name="T40" fmla="*/ 5502 w 8479"/>
              <a:gd name="T41" fmla="*/ 177 h 894"/>
              <a:gd name="T42" fmla="*/ 6295 w 8479"/>
              <a:gd name="T43" fmla="*/ 177 h 894"/>
              <a:gd name="T44" fmla="*/ 6323 w 8479"/>
              <a:gd name="T45" fmla="*/ 205 h 894"/>
              <a:gd name="T46" fmla="*/ 6323 w 8479"/>
              <a:gd name="T47" fmla="*/ 866 h 894"/>
              <a:gd name="T48" fmla="*/ 6351 w 8479"/>
              <a:gd name="T49" fmla="*/ 894 h 894"/>
              <a:gd name="T50" fmla="*/ 7237 w 8479"/>
              <a:gd name="T51" fmla="*/ 894 h 894"/>
              <a:gd name="T52" fmla="*/ 7265 w 8479"/>
              <a:gd name="T53" fmla="*/ 866 h 894"/>
              <a:gd name="T54" fmla="*/ 7265 w 8479"/>
              <a:gd name="T55" fmla="*/ 563 h 894"/>
              <a:gd name="T56" fmla="*/ 7293 w 8479"/>
              <a:gd name="T57" fmla="*/ 535 h 894"/>
              <a:gd name="T58" fmla="*/ 8479 w 8479"/>
              <a:gd name="T59" fmla="*/ 535 h 894"/>
              <a:gd name="connsiteX0" fmla="*/ 0 w 8665"/>
              <a:gd name="connsiteY0" fmla="*/ 8635 h 10000"/>
              <a:gd name="connsiteX1" fmla="*/ 33 w 8665"/>
              <a:gd name="connsiteY1" fmla="*/ 8322 h 10000"/>
              <a:gd name="connsiteX2" fmla="*/ 33 w 8665"/>
              <a:gd name="connsiteY2" fmla="*/ 2942 h 10000"/>
              <a:gd name="connsiteX3" fmla="*/ 66 w 8665"/>
              <a:gd name="connsiteY3" fmla="*/ 2629 h 10000"/>
              <a:gd name="connsiteX4" fmla="*/ 1262 w 8665"/>
              <a:gd name="connsiteY4" fmla="*/ 2629 h 10000"/>
              <a:gd name="connsiteX5" fmla="*/ 1295 w 8665"/>
              <a:gd name="connsiteY5" fmla="*/ 2942 h 10000"/>
              <a:gd name="connsiteX6" fmla="*/ 1295 w 8665"/>
              <a:gd name="connsiteY6" fmla="*/ 8333 h 10000"/>
              <a:gd name="connsiteX7" fmla="*/ 1328 w 8665"/>
              <a:gd name="connsiteY7" fmla="*/ 8647 h 10000"/>
              <a:gd name="connsiteX8" fmla="*/ 3015 w 8665"/>
              <a:gd name="connsiteY8" fmla="*/ 8647 h 10000"/>
              <a:gd name="connsiteX9" fmla="*/ 3048 w 8665"/>
              <a:gd name="connsiteY9" fmla="*/ 8333 h 10000"/>
              <a:gd name="connsiteX10" fmla="*/ 3048 w 8665"/>
              <a:gd name="connsiteY10" fmla="*/ 313 h 10000"/>
              <a:gd name="connsiteX11" fmla="*/ 3081 w 8665"/>
              <a:gd name="connsiteY11" fmla="*/ 0 h 10000"/>
              <a:gd name="connsiteX12" fmla="*/ 4601 w 8665"/>
              <a:gd name="connsiteY12" fmla="*/ 0 h 10000"/>
              <a:gd name="connsiteX13" fmla="*/ 4634 w 8665"/>
              <a:gd name="connsiteY13" fmla="*/ 313 h 10000"/>
              <a:gd name="connsiteX14" fmla="*/ 4634 w 8665"/>
              <a:gd name="connsiteY14" fmla="*/ 5772 h 10000"/>
              <a:gd name="connsiteX15" fmla="*/ 4667 w 8665"/>
              <a:gd name="connsiteY15" fmla="*/ 6085 h 10000"/>
              <a:gd name="connsiteX16" fmla="*/ 5088 w 8665"/>
              <a:gd name="connsiteY16" fmla="*/ 6085 h 10000"/>
              <a:gd name="connsiteX17" fmla="*/ 5121 w 8665"/>
              <a:gd name="connsiteY17" fmla="*/ 5772 h 10000"/>
              <a:gd name="connsiteX18" fmla="*/ 5121 w 8665"/>
              <a:gd name="connsiteY18" fmla="*/ 2293 h 10000"/>
              <a:gd name="connsiteX19" fmla="*/ 5154 w 8665"/>
              <a:gd name="connsiteY19" fmla="*/ 1980 h 10000"/>
              <a:gd name="connsiteX20" fmla="*/ 6089 w 8665"/>
              <a:gd name="connsiteY20" fmla="*/ 1980 h 10000"/>
              <a:gd name="connsiteX21" fmla="*/ 6122 w 8665"/>
              <a:gd name="connsiteY21" fmla="*/ 2293 h 10000"/>
              <a:gd name="connsiteX22" fmla="*/ 6122 w 8665"/>
              <a:gd name="connsiteY22" fmla="*/ 9687 h 10000"/>
              <a:gd name="connsiteX23" fmla="*/ 6155 w 8665"/>
              <a:gd name="connsiteY23" fmla="*/ 10000 h 10000"/>
              <a:gd name="connsiteX24" fmla="*/ 7200 w 8665"/>
              <a:gd name="connsiteY24" fmla="*/ 10000 h 10000"/>
              <a:gd name="connsiteX25" fmla="*/ 7233 w 8665"/>
              <a:gd name="connsiteY25" fmla="*/ 9687 h 10000"/>
              <a:gd name="connsiteX26" fmla="*/ 7233 w 8665"/>
              <a:gd name="connsiteY26" fmla="*/ 6298 h 10000"/>
              <a:gd name="connsiteX27" fmla="*/ 7266 w 8665"/>
              <a:gd name="connsiteY27" fmla="*/ 5984 h 10000"/>
              <a:gd name="connsiteX28" fmla="*/ 8665 w 8665"/>
              <a:gd name="connsiteY28" fmla="*/ 5984 h 10000"/>
              <a:gd name="connsiteX0" fmla="*/ 0 w 9962"/>
              <a:gd name="connsiteY0" fmla="*/ 8322 h 10000"/>
              <a:gd name="connsiteX1" fmla="*/ 0 w 9962"/>
              <a:gd name="connsiteY1" fmla="*/ 2942 h 10000"/>
              <a:gd name="connsiteX2" fmla="*/ 38 w 9962"/>
              <a:gd name="connsiteY2" fmla="*/ 2629 h 10000"/>
              <a:gd name="connsiteX3" fmla="*/ 1418 w 9962"/>
              <a:gd name="connsiteY3" fmla="*/ 2629 h 10000"/>
              <a:gd name="connsiteX4" fmla="*/ 1457 w 9962"/>
              <a:gd name="connsiteY4" fmla="*/ 2942 h 10000"/>
              <a:gd name="connsiteX5" fmla="*/ 1457 w 9962"/>
              <a:gd name="connsiteY5" fmla="*/ 8333 h 10000"/>
              <a:gd name="connsiteX6" fmla="*/ 1495 w 9962"/>
              <a:gd name="connsiteY6" fmla="*/ 8647 h 10000"/>
              <a:gd name="connsiteX7" fmla="*/ 3442 w 9962"/>
              <a:gd name="connsiteY7" fmla="*/ 8647 h 10000"/>
              <a:gd name="connsiteX8" fmla="*/ 3480 w 9962"/>
              <a:gd name="connsiteY8" fmla="*/ 8333 h 10000"/>
              <a:gd name="connsiteX9" fmla="*/ 3480 w 9962"/>
              <a:gd name="connsiteY9" fmla="*/ 313 h 10000"/>
              <a:gd name="connsiteX10" fmla="*/ 3518 w 9962"/>
              <a:gd name="connsiteY10" fmla="*/ 0 h 10000"/>
              <a:gd name="connsiteX11" fmla="*/ 5272 w 9962"/>
              <a:gd name="connsiteY11" fmla="*/ 0 h 10000"/>
              <a:gd name="connsiteX12" fmla="*/ 5310 w 9962"/>
              <a:gd name="connsiteY12" fmla="*/ 313 h 10000"/>
              <a:gd name="connsiteX13" fmla="*/ 5310 w 9962"/>
              <a:gd name="connsiteY13" fmla="*/ 5772 h 10000"/>
              <a:gd name="connsiteX14" fmla="*/ 5348 w 9962"/>
              <a:gd name="connsiteY14" fmla="*/ 6085 h 10000"/>
              <a:gd name="connsiteX15" fmla="*/ 5834 w 9962"/>
              <a:gd name="connsiteY15" fmla="*/ 6085 h 10000"/>
              <a:gd name="connsiteX16" fmla="*/ 5872 w 9962"/>
              <a:gd name="connsiteY16" fmla="*/ 5772 h 10000"/>
              <a:gd name="connsiteX17" fmla="*/ 5872 w 9962"/>
              <a:gd name="connsiteY17" fmla="*/ 2293 h 10000"/>
              <a:gd name="connsiteX18" fmla="*/ 5910 w 9962"/>
              <a:gd name="connsiteY18" fmla="*/ 1980 h 10000"/>
              <a:gd name="connsiteX19" fmla="*/ 6989 w 9962"/>
              <a:gd name="connsiteY19" fmla="*/ 1980 h 10000"/>
              <a:gd name="connsiteX20" fmla="*/ 7027 w 9962"/>
              <a:gd name="connsiteY20" fmla="*/ 2293 h 10000"/>
              <a:gd name="connsiteX21" fmla="*/ 7027 w 9962"/>
              <a:gd name="connsiteY21" fmla="*/ 9687 h 10000"/>
              <a:gd name="connsiteX22" fmla="*/ 7065 w 9962"/>
              <a:gd name="connsiteY22" fmla="*/ 10000 h 10000"/>
              <a:gd name="connsiteX23" fmla="*/ 8271 w 9962"/>
              <a:gd name="connsiteY23" fmla="*/ 10000 h 10000"/>
              <a:gd name="connsiteX24" fmla="*/ 8309 w 9962"/>
              <a:gd name="connsiteY24" fmla="*/ 9687 h 10000"/>
              <a:gd name="connsiteX25" fmla="*/ 8309 w 9962"/>
              <a:gd name="connsiteY25" fmla="*/ 6298 h 10000"/>
              <a:gd name="connsiteX26" fmla="*/ 8347 w 9962"/>
              <a:gd name="connsiteY26" fmla="*/ 5984 h 10000"/>
              <a:gd name="connsiteX27" fmla="*/ 9962 w 9962"/>
              <a:gd name="connsiteY27" fmla="*/ 5984 h 10000"/>
              <a:gd name="connsiteX0" fmla="*/ 0 w 10000"/>
              <a:gd name="connsiteY0" fmla="*/ 2942 h 10000"/>
              <a:gd name="connsiteX1" fmla="*/ 38 w 10000"/>
              <a:gd name="connsiteY1" fmla="*/ 2629 h 10000"/>
              <a:gd name="connsiteX2" fmla="*/ 1423 w 10000"/>
              <a:gd name="connsiteY2" fmla="*/ 2629 h 10000"/>
              <a:gd name="connsiteX3" fmla="*/ 1463 w 10000"/>
              <a:gd name="connsiteY3" fmla="*/ 2942 h 10000"/>
              <a:gd name="connsiteX4" fmla="*/ 1463 w 10000"/>
              <a:gd name="connsiteY4" fmla="*/ 8333 h 10000"/>
              <a:gd name="connsiteX5" fmla="*/ 1501 w 10000"/>
              <a:gd name="connsiteY5" fmla="*/ 8647 h 10000"/>
              <a:gd name="connsiteX6" fmla="*/ 3455 w 10000"/>
              <a:gd name="connsiteY6" fmla="*/ 8647 h 10000"/>
              <a:gd name="connsiteX7" fmla="*/ 3493 w 10000"/>
              <a:gd name="connsiteY7" fmla="*/ 8333 h 10000"/>
              <a:gd name="connsiteX8" fmla="*/ 3493 w 10000"/>
              <a:gd name="connsiteY8" fmla="*/ 313 h 10000"/>
              <a:gd name="connsiteX9" fmla="*/ 3531 w 10000"/>
              <a:gd name="connsiteY9" fmla="*/ 0 h 10000"/>
              <a:gd name="connsiteX10" fmla="*/ 5292 w 10000"/>
              <a:gd name="connsiteY10" fmla="*/ 0 h 10000"/>
              <a:gd name="connsiteX11" fmla="*/ 5330 w 10000"/>
              <a:gd name="connsiteY11" fmla="*/ 313 h 10000"/>
              <a:gd name="connsiteX12" fmla="*/ 5330 w 10000"/>
              <a:gd name="connsiteY12" fmla="*/ 5772 h 10000"/>
              <a:gd name="connsiteX13" fmla="*/ 5368 w 10000"/>
              <a:gd name="connsiteY13" fmla="*/ 6085 h 10000"/>
              <a:gd name="connsiteX14" fmla="*/ 5856 w 10000"/>
              <a:gd name="connsiteY14" fmla="*/ 6085 h 10000"/>
              <a:gd name="connsiteX15" fmla="*/ 5894 w 10000"/>
              <a:gd name="connsiteY15" fmla="*/ 5772 h 10000"/>
              <a:gd name="connsiteX16" fmla="*/ 5894 w 10000"/>
              <a:gd name="connsiteY16" fmla="*/ 2293 h 10000"/>
              <a:gd name="connsiteX17" fmla="*/ 5933 w 10000"/>
              <a:gd name="connsiteY17" fmla="*/ 1980 h 10000"/>
              <a:gd name="connsiteX18" fmla="*/ 7016 w 10000"/>
              <a:gd name="connsiteY18" fmla="*/ 1980 h 10000"/>
              <a:gd name="connsiteX19" fmla="*/ 7054 w 10000"/>
              <a:gd name="connsiteY19" fmla="*/ 2293 h 10000"/>
              <a:gd name="connsiteX20" fmla="*/ 7054 w 10000"/>
              <a:gd name="connsiteY20" fmla="*/ 9687 h 10000"/>
              <a:gd name="connsiteX21" fmla="*/ 7092 w 10000"/>
              <a:gd name="connsiteY21" fmla="*/ 10000 h 10000"/>
              <a:gd name="connsiteX22" fmla="*/ 8303 w 10000"/>
              <a:gd name="connsiteY22" fmla="*/ 10000 h 10000"/>
              <a:gd name="connsiteX23" fmla="*/ 8341 w 10000"/>
              <a:gd name="connsiteY23" fmla="*/ 9687 h 10000"/>
              <a:gd name="connsiteX24" fmla="*/ 8341 w 10000"/>
              <a:gd name="connsiteY24" fmla="*/ 6298 h 10000"/>
              <a:gd name="connsiteX25" fmla="*/ 8379 w 10000"/>
              <a:gd name="connsiteY25" fmla="*/ 5984 h 10000"/>
              <a:gd name="connsiteX26" fmla="*/ 10000 w 10000"/>
              <a:gd name="connsiteY26" fmla="*/ 5984 h 10000"/>
              <a:gd name="connsiteX0" fmla="*/ 0 w 9962"/>
              <a:gd name="connsiteY0" fmla="*/ 2629 h 10000"/>
              <a:gd name="connsiteX1" fmla="*/ 1385 w 9962"/>
              <a:gd name="connsiteY1" fmla="*/ 2629 h 10000"/>
              <a:gd name="connsiteX2" fmla="*/ 1425 w 9962"/>
              <a:gd name="connsiteY2" fmla="*/ 2942 h 10000"/>
              <a:gd name="connsiteX3" fmla="*/ 1425 w 9962"/>
              <a:gd name="connsiteY3" fmla="*/ 8333 h 10000"/>
              <a:gd name="connsiteX4" fmla="*/ 1463 w 9962"/>
              <a:gd name="connsiteY4" fmla="*/ 8647 h 10000"/>
              <a:gd name="connsiteX5" fmla="*/ 3417 w 9962"/>
              <a:gd name="connsiteY5" fmla="*/ 8647 h 10000"/>
              <a:gd name="connsiteX6" fmla="*/ 3455 w 9962"/>
              <a:gd name="connsiteY6" fmla="*/ 8333 h 10000"/>
              <a:gd name="connsiteX7" fmla="*/ 3455 w 9962"/>
              <a:gd name="connsiteY7" fmla="*/ 313 h 10000"/>
              <a:gd name="connsiteX8" fmla="*/ 3493 w 9962"/>
              <a:gd name="connsiteY8" fmla="*/ 0 h 10000"/>
              <a:gd name="connsiteX9" fmla="*/ 5254 w 9962"/>
              <a:gd name="connsiteY9" fmla="*/ 0 h 10000"/>
              <a:gd name="connsiteX10" fmla="*/ 5292 w 9962"/>
              <a:gd name="connsiteY10" fmla="*/ 313 h 10000"/>
              <a:gd name="connsiteX11" fmla="*/ 5292 w 9962"/>
              <a:gd name="connsiteY11" fmla="*/ 5772 h 10000"/>
              <a:gd name="connsiteX12" fmla="*/ 5330 w 9962"/>
              <a:gd name="connsiteY12" fmla="*/ 6085 h 10000"/>
              <a:gd name="connsiteX13" fmla="*/ 5818 w 9962"/>
              <a:gd name="connsiteY13" fmla="*/ 6085 h 10000"/>
              <a:gd name="connsiteX14" fmla="*/ 5856 w 9962"/>
              <a:gd name="connsiteY14" fmla="*/ 5772 h 10000"/>
              <a:gd name="connsiteX15" fmla="*/ 5856 w 9962"/>
              <a:gd name="connsiteY15" fmla="*/ 2293 h 10000"/>
              <a:gd name="connsiteX16" fmla="*/ 5895 w 9962"/>
              <a:gd name="connsiteY16" fmla="*/ 1980 h 10000"/>
              <a:gd name="connsiteX17" fmla="*/ 6978 w 9962"/>
              <a:gd name="connsiteY17" fmla="*/ 1980 h 10000"/>
              <a:gd name="connsiteX18" fmla="*/ 7016 w 9962"/>
              <a:gd name="connsiteY18" fmla="*/ 2293 h 10000"/>
              <a:gd name="connsiteX19" fmla="*/ 7016 w 9962"/>
              <a:gd name="connsiteY19" fmla="*/ 9687 h 10000"/>
              <a:gd name="connsiteX20" fmla="*/ 7054 w 9962"/>
              <a:gd name="connsiteY20" fmla="*/ 10000 h 10000"/>
              <a:gd name="connsiteX21" fmla="*/ 8265 w 9962"/>
              <a:gd name="connsiteY21" fmla="*/ 10000 h 10000"/>
              <a:gd name="connsiteX22" fmla="*/ 8303 w 9962"/>
              <a:gd name="connsiteY22" fmla="*/ 9687 h 10000"/>
              <a:gd name="connsiteX23" fmla="*/ 8303 w 9962"/>
              <a:gd name="connsiteY23" fmla="*/ 6298 h 10000"/>
              <a:gd name="connsiteX24" fmla="*/ 8341 w 9962"/>
              <a:gd name="connsiteY24" fmla="*/ 5984 h 10000"/>
              <a:gd name="connsiteX25" fmla="*/ 9962 w 9962"/>
              <a:gd name="connsiteY25" fmla="*/ 5984 h 10000"/>
              <a:gd name="connsiteX0" fmla="*/ 0 w 8610"/>
              <a:gd name="connsiteY0" fmla="*/ 2629 h 10000"/>
              <a:gd name="connsiteX1" fmla="*/ 40 w 8610"/>
              <a:gd name="connsiteY1" fmla="*/ 2942 h 10000"/>
              <a:gd name="connsiteX2" fmla="*/ 40 w 8610"/>
              <a:gd name="connsiteY2" fmla="*/ 8333 h 10000"/>
              <a:gd name="connsiteX3" fmla="*/ 79 w 8610"/>
              <a:gd name="connsiteY3" fmla="*/ 8647 h 10000"/>
              <a:gd name="connsiteX4" fmla="*/ 2040 w 8610"/>
              <a:gd name="connsiteY4" fmla="*/ 8647 h 10000"/>
              <a:gd name="connsiteX5" fmla="*/ 2078 w 8610"/>
              <a:gd name="connsiteY5" fmla="*/ 8333 h 10000"/>
              <a:gd name="connsiteX6" fmla="*/ 2078 w 8610"/>
              <a:gd name="connsiteY6" fmla="*/ 313 h 10000"/>
              <a:gd name="connsiteX7" fmla="*/ 2116 w 8610"/>
              <a:gd name="connsiteY7" fmla="*/ 0 h 10000"/>
              <a:gd name="connsiteX8" fmla="*/ 3884 w 8610"/>
              <a:gd name="connsiteY8" fmla="*/ 0 h 10000"/>
              <a:gd name="connsiteX9" fmla="*/ 3922 w 8610"/>
              <a:gd name="connsiteY9" fmla="*/ 313 h 10000"/>
              <a:gd name="connsiteX10" fmla="*/ 3922 w 8610"/>
              <a:gd name="connsiteY10" fmla="*/ 5772 h 10000"/>
              <a:gd name="connsiteX11" fmla="*/ 3960 w 8610"/>
              <a:gd name="connsiteY11" fmla="*/ 6085 h 10000"/>
              <a:gd name="connsiteX12" fmla="*/ 4450 w 8610"/>
              <a:gd name="connsiteY12" fmla="*/ 6085 h 10000"/>
              <a:gd name="connsiteX13" fmla="*/ 4488 w 8610"/>
              <a:gd name="connsiteY13" fmla="*/ 5772 h 10000"/>
              <a:gd name="connsiteX14" fmla="*/ 4488 w 8610"/>
              <a:gd name="connsiteY14" fmla="*/ 2293 h 10000"/>
              <a:gd name="connsiteX15" fmla="*/ 4527 w 8610"/>
              <a:gd name="connsiteY15" fmla="*/ 1980 h 10000"/>
              <a:gd name="connsiteX16" fmla="*/ 5615 w 8610"/>
              <a:gd name="connsiteY16" fmla="*/ 1980 h 10000"/>
              <a:gd name="connsiteX17" fmla="*/ 5653 w 8610"/>
              <a:gd name="connsiteY17" fmla="*/ 2293 h 10000"/>
              <a:gd name="connsiteX18" fmla="*/ 5653 w 8610"/>
              <a:gd name="connsiteY18" fmla="*/ 9687 h 10000"/>
              <a:gd name="connsiteX19" fmla="*/ 5691 w 8610"/>
              <a:gd name="connsiteY19" fmla="*/ 10000 h 10000"/>
              <a:gd name="connsiteX20" fmla="*/ 6907 w 8610"/>
              <a:gd name="connsiteY20" fmla="*/ 10000 h 10000"/>
              <a:gd name="connsiteX21" fmla="*/ 6945 w 8610"/>
              <a:gd name="connsiteY21" fmla="*/ 9687 h 10000"/>
              <a:gd name="connsiteX22" fmla="*/ 6945 w 8610"/>
              <a:gd name="connsiteY22" fmla="*/ 6298 h 10000"/>
              <a:gd name="connsiteX23" fmla="*/ 6983 w 8610"/>
              <a:gd name="connsiteY23" fmla="*/ 5984 h 10000"/>
              <a:gd name="connsiteX24" fmla="*/ 8610 w 8610"/>
              <a:gd name="connsiteY24" fmla="*/ 5984 h 10000"/>
              <a:gd name="connsiteX0" fmla="*/ 0 w 9954"/>
              <a:gd name="connsiteY0" fmla="*/ 2942 h 10000"/>
              <a:gd name="connsiteX1" fmla="*/ 0 w 9954"/>
              <a:gd name="connsiteY1" fmla="*/ 8333 h 10000"/>
              <a:gd name="connsiteX2" fmla="*/ 46 w 9954"/>
              <a:gd name="connsiteY2" fmla="*/ 8647 h 10000"/>
              <a:gd name="connsiteX3" fmla="*/ 2323 w 9954"/>
              <a:gd name="connsiteY3" fmla="*/ 8647 h 10000"/>
              <a:gd name="connsiteX4" fmla="*/ 2367 w 9954"/>
              <a:gd name="connsiteY4" fmla="*/ 8333 h 10000"/>
              <a:gd name="connsiteX5" fmla="*/ 2367 w 9954"/>
              <a:gd name="connsiteY5" fmla="*/ 313 h 10000"/>
              <a:gd name="connsiteX6" fmla="*/ 2412 w 9954"/>
              <a:gd name="connsiteY6" fmla="*/ 0 h 10000"/>
              <a:gd name="connsiteX7" fmla="*/ 4465 w 9954"/>
              <a:gd name="connsiteY7" fmla="*/ 0 h 10000"/>
              <a:gd name="connsiteX8" fmla="*/ 4509 w 9954"/>
              <a:gd name="connsiteY8" fmla="*/ 313 h 10000"/>
              <a:gd name="connsiteX9" fmla="*/ 4509 w 9954"/>
              <a:gd name="connsiteY9" fmla="*/ 5772 h 10000"/>
              <a:gd name="connsiteX10" fmla="*/ 4553 w 9954"/>
              <a:gd name="connsiteY10" fmla="*/ 6085 h 10000"/>
              <a:gd name="connsiteX11" fmla="*/ 5122 w 9954"/>
              <a:gd name="connsiteY11" fmla="*/ 6085 h 10000"/>
              <a:gd name="connsiteX12" fmla="*/ 5167 w 9954"/>
              <a:gd name="connsiteY12" fmla="*/ 5772 h 10000"/>
              <a:gd name="connsiteX13" fmla="*/ 5167 w 9954"/>
              <a:gd name="connsiteY13" fmla="*/ 2293 h 10000"/>
              <a:gd name="connsiteX14" fmla="*/ 5212 w 9954"/>
              <a:gd name="connsiteY14" fmla="*/ 1980 h 10000"/>
              <a:gd name="connsiteX15" fmla="*/ 6475 w 9954"/>
              <a:gd name="connsiteY15" fmla="*/ 1980 h 10000"/>
              <a:gd name="connsiteX16" fmla="*/ 6520 w 9954"/>
              <a:gd name="connsiteY16" fmla="*/ 2293 h 10000"/>
              <a:gd name="connsiteX17" fmla="*/ 6520 w 9954"/>
              <a:gd name="connsiteY17" fmla="*/ 9687 h 10000"/>
              <a:gd name="connsiteX18" fmla="*/ 6564 w 9954"/>
              <a:gd name="connsiteY18" fmla="*/ 10000 h 10000"/>
              <a:gd name="connsiteX19" fmla="*/ 7976 w 9954"/>
              <a:gd name="connsiteY19" fmla="*/ 10000 h 10000"/>
              <a:gd name="connsiteX20" fmla="*/ 8020 w 9954"/>
              <a:gd name="connsiteY20" fmla="*/ 9687 h 10000"/>
              <a:gd name="connsiteX21" fmla="*/ 8020 w 9954"/>
              <a:gd name="connsiteY21" fmla="*/ 6298 h 10000"/>
              <a:gd name="connsiteX22" fmla="*/ 8064 w 9954"/>
              <a:gd name="connsiteY22" fmla="*/ 5984 h 10000"/>
              <a:gd name="connsiteX23" fmla="*/ 9954 w 9954"/>
              <a:gd name="connsiteY23" fmla="*/ 5984 h 10000"/>
              <a:gd name="connsiteX0" fmla="*/ 0 w 10000"/>
              <a:gd name="connsiteY0" fmla="*/ 8333 h 10000"/>
              <a:gd name="connsiteX1" fmla="*/ 46 w 10000"/>
              <a:gd name="connsiteY1" fmla="*/ 8647 h 10000"/>
              <a:gd name="connsiteX2" fmla="*/ 2334 w 10000"/>
              <a:gd name="connsiteY2" fmla="*/ 8647 h 10000"/>
              <a:gd name="connsiteX3" fmla="*/ 2378 w 10000"/>
              <a:gd name="connsiteY3" fmla="*/ 8333 h 10000"/>
              <a:gd name="connsiteX4" fmla="*/ 2378 w 10000"/>
              <a:gd name="connsiteY4" fmla="*/ 313 h 10000"/>
              <a:gd name="connsiteX5" fmla="*/ 2423 w 10000"/>
              <a:gd name="connsiteY5" fmla="*/ 0 h 10000"/>
              <a:gd name="connsiteX6" fmla="*/ 4486 w 10000"/>
              <a:gd name="connsiteY6" fmla="*/ 0 h 10000"/>
              <a:gd name="connsiteX7" fmla="*/ 4530 w 10000"/>
              <a:gd name="connsiteY7" fmla="*/ 313 h 10000"/>
              <a:gd name="connsiteX8" fmla="*/ 4530 w 10000"/>
              <a:gd name="connsiteY8" fmla="*/ 5772 h 10000"/>
              <a:gd name="connsiteX9" fmla="*/ 4574 w 10000"/>
              <a:gd name="connsiteY9" fmla="*/ 6085 h 10000"/>
              <a:gd name="connsiteX10" fmla="*/ 5146 w 10000"/>
              <a:gd name="connsiteY10" fmla="*/ 6085 h 10000"/>
              <a:gd name="connsiteX11" fmla="*/ 5191 w 10000"/>
              <a:gd name="connsiteY11" fmla="*/ 5772 h 10000"/>
              <a:gd name="connsiteX12" fmla="*/ 5191 w 10000"/>
              <a:gd name="connsiteY12" fmla="*/ 2293 h 10000"/>
              <a:gd name="connsiteX13" fmla="*/ 5236 w 10000"/>
              <a:gd name="connsiteY13" fmla="*/ 1980 h 10000"/>
              <a:gd name="connsiteX14" fmla="*/ 6505 w 10000"/>
              <a:gd name="connsiteY14" fmla="*/ 1980 h 10000"/>
              <a:gd name="connsiteX15" fmla="*/ 6550 w 10000"/>
              <a:gd name="connsiteY15" fmla="*/ 2293 h 10000"/>
              <a:gd name="connsiteX16" fmla="*/ 6550 w 10000"/>
              <a:gd name="connsiteY16" fmla="*/ 9687 h 10000"/>
              <a:gd name="connsiteX17" fmla="*/ 6594 w 10000"/>
              <a:gd name="connsiteY17" fmla="*/ 10000 h 10000"/>
              <a:gd name="connsiteX18" fmla="*/ 8013 w 10000"/>
              <a:gd name="connsiteY18" fmla="*/ 10000 h 10000"/>
              <a:gd name="connsiteX19" fmla="*/ 8057 w 10000"/>
              <a:gd name="connsiteY19" fmla="*/ 9687 h 10000"/>
              <a:gd name="connsiteX20" fmla="*/ 8057 w 10000"/>
              <a:gd name="connsiteY20" fmla="*/ 6298 h 10000"/>
              <a:gd name="connsiteX21" fmla="*/ 8101 w 10000"/>
              <a:gd name="connsiteY21" fmla="*/ 5984 h 10000"/>
              <a:gd name="connsiteX22" fmla="*/ 10000 w 10000"/>
              <a:gd name="connsiteY22" fmla="*/ 5984 h 10000"/>
              <a:gd name="connsiteX0" fmla="*/ 0 w 8101"/>
              <a:gd name="connsiteY0" fmla="*/ 8333 h 10000"/>
              <a:gd name="connsiteX1" fmla="*/ 46 w 8101"/>
              <a:gd name="connsiteY1" fmla="*/ 8647 h 10000"/>
              <a:gd name="connsiteX2" fmla="*/ 2334 w 8101"/>
              <a:gd name="connsiteY2" fmla="*/ 8647 h 10000"/>
              <a:gd name="connsiteX3" fmla="*/ 2378 w 8101"/>
              <a:gd name="connsiteY3" fmla="*/ 8333 h 10000"/>
              <a:gd name="connsiteX4" fmla="*/ 2378 w 8101"/>
              <a:gd name="connsiteY4" fmla="*/ 313 h 10000"/>
              <a:gd name="connsiteX5" fmla="*/ 2423 w 8101"/>
              <a:gd name="connsiteY5" fmla="*/ 0 h 10000"/>
              <a:gd name="connsiteX6" fmla="*/ 4486 w 8101"/>
              <a:gd name="connsiteY6" fmla="*/ 0 h 10000"/>
              <a:gd name="connsiteX7" fmla="*/ 4530 w 8101"/>
              <a:gd name="connsiteY7" fmla="*/ 313 h 10000"/>
              <a:gd name="connsiteX8" fmla="*/ 4530 w 8101"/>
              <a:gd name="connsiteY8" fmla="*/ 5772 h 10000"/>
              <a:gd name="connsiteX9" fmla="*/ 4574 w 8101"/>
              <a:gd name="connsiteY9" fmla="*/ 6085 h 10000"/>
              <a:gd name="connsiteX10" fmla="*/ 5146 w 8101"/>
              <a:gd name="connsiteY10" fmla="*/ 6085 h 10000"/>
              <a:gd name="connsiteX11" fmla="*/ 5191 w 8101"/>
              <a:gd name="connsiteY11" fmla="*/ 5772 h 10000"/>
              <a:gd name="connsiteX12" fmla="*/ 5191 w 8101"/>
              <a:gd name="connsiteY12" fmla="*/ 2293 h 10000"/>
              <a:gd name="connsiteX13" fmla="*/ 5236 w 8101"/>
              <a:gd name="connsiteY13" fmla="*/ 1980 h 10000"/>
              <a:gd name="connsiteX14" fmla="*/ 6505 w 8101"/>
              <a:gd name="connsiteY14" fmla="*/ 1980 h 10000"/>
              <a:gd name="connsiteX15" fmla="*/ 6550 w 8101"/>
              <a:gd name="connsiteY15" fmla="*/ 2293 h 10000"/>
              <a:gd name="connsiteX16" fmla="*/ 6550 w 8101"/>
              <a:gd name="connsiteY16" fmla="*/ 9687 h 10000"/>
              <a:gd name="connsiteX17" fmla="*/ 6594 w 8101"/>
              <a:gd name="connsiteY17" fmla="*/ 10000 h 10000"/>
              <a:gd name="connsiteX18" fmla="*/ 8013 w 8101"/>
              <a:gd name="connsiteY18" fmla="*/ 10000 h 10000"/>
              <a:gd name="connsiteX19" fmla="*/ 8057 w 8101"/>
              <a:gd name="connsiteY19" fmla="*/ 9687 h 10000"/>
              <a:gd name="connsiteX20" fmla="*/ 8057 w 8101"/>
              <a:gd name="connsiteY20" fmla="*/ 6298 h 10000"/>
              <a:gd name="connsiteX21" fmla="*/ 8101 w 8101"/>
              <a:gd name="connsiteY21" fmla="*/ 5984 h 10000"/>
              <a:gd name="connsiteX0" fmla="*/ 0 w 9946"/>
              <a:gd name="connsiteY0" fmla="*/ 8333 h 10000"/>
              <a:gd name="connsiteX1" fmla="*/ 57 w 9946"/>
              <a:gd name="connsiteY1" fmla="*/ 8647 h 10000"/>
              <a:gd name="connsiteX2" fmla="*/ 2881 w 9946"/>
              <a:gd name="connsiteY2" fmla="*/ 8647 h 10000"/>
              <a:gd name="connsiteX3" fmla="*/ 2935 w 9946"/>
              <a:gd name="connsiteY3" fmla="*/ 8333 h 10000"/>
              <a:gd name="connsiteX4" fmla="*/ 2935 w 9946"/>
              <a:gd name="connsiteY4" fmla="*/ 313 h 10000"/>
              <a:gd name="connsiteX5" fmla="*/ 2991 w 9946"/>
              <a:gd name="connsiteY5" fmla="*/ 0 h 10000"/>
              <a:gd name="connsiteX6" fmla="*/ 5538 w 9946"/>
              <a:gd name="connsiteY6" fmla="*/ 0 h 10000"/>
              <a:gd name="connsiteX7" fmla="*/ 5592 w 9946"/>
              <a:gd name="connsiteY7" fmla="*/ 313 h 10000"/>
              <a:gd name="connsiteX8" fmla="*/ 5592 w 9946"/>
              <a:gd name="connsiteY8" fmla="*/ 5772 h 10000"/>
              <a:gd name="connsiteX9" fmla="*/ 5646 w 9946"/>
              <a:gd name="connsiteY9" fmla="*/ 6085 h 10000"/>
              <a:gd name="connsiteX10" fmla="*/ 6352 w 9946"/>
              <a:gd name="connsiteY10" fmla="*/ 6085 h 10000"/>
              <a:gd name="connsiteX11" fmla="*/ 6408 w 9946"/>
              <a:gd name="connsiteY11" fmla="*/ 5772 h 10000"/>
              <a:gd name="connsiteX12" fmla="*/ 6408 w 9946"/>
              <a:gd name="connsiteY12" fmla="*/ 2293 h 10000"/>
              <a:gd name="connsiteX13" fmla="*/ 6463 w 9946"/>
              <a:gd name="connsiteY13" fmla="*/ 1980 h 10000"/>
              <a:gd name="connsiteX14" fmla="*/ 8030 w 9946"/>
              <a:gd name="connsiteY14" fmla="*/ 1980 h 10000"/>
              <a:gd name="connsiteX15" fmla="*/ 8085 w 9946"/>
              <a:gd name="connsiteY15" fmla="*/ 2293 h 10000"/>
              <a:gd name="connsiteX16" fmla="*/ 8085 w 9946"/>
              <a:gd name="connsiteY16" fmla="*/ 9687 h 10000"/>
              <a:gd name="connsiteX17" fmla="*/ 8140 w 9946"/>
              <a:gd name="connsiteY17" fmla="*/ 10000 h 10000"/>
              <a:gd name="connsiteX18" fmla="*/ 9891 w 9946"/>
              <a:gd name="connsiteY18" fmla="*/ 10000 h 10000"/>
              <a:gd name="connsiteX19" fmla="*/ 9946 w 9946"/>
              <a:gd name="connsiteY19" fmla="*/ 9687 h 10000"/>
              <a:gd name="connsiteX20" fmla="*/ 9946 w 9946"/>
              <a:gd name="connsiteY20" fmla="*/ 6298 h 10000"/>
              <a:gd name="connsiteX0" fmla="*/ 0 w 10000"/>
              <a:gd name="connsiteY0" fmla="*/ 8333 h 10000"/>
              <a:gd name="connsiteX1" fmla="*/ 57 w 10000"/>
              <a:gd name="connsiteY1" fmla="*/ 8647 h 10000"/>
              <a:gd name="connsiteX2" fmla="*/ 2897 w 10000"/>
              <a:gd name="connsiteY2" fmla="*/ 8647 h 10000"/>
              <a:gd name="connsiteX3" fmla="*/ 2951 w 10000"/>
              <a:gd name="connsiteY3" fmla="*/ 8333 h 10000"/>
              <a:gd name="connsiteX4" fmla="*/ 2951 w 10000"/>
              <a:gd name="connsiteY4" fmla="*/ 313 h 10000"/>
              <a:gd name="connsiteX5" fmla="*/ 3007 w 10000"/>
              <a:gd name="connsiteY5" fmla="*/ 0 h 10000"/>
              <a:gd name="connsiteX6" fmla="*/ 5568 w 10000"/>
              <a:gd name="connsiteY6" fmla="*/ 0 h 10000"/>
              <a:gd name="connsiteX7" fmla="*/ 5622 w 10000"/>
              <a:gd name="connsiteY7" fmla="*/ 313 h 10000"/>
              <a:gd name="connsiteX8" fmla="*/ 5622 w 10000"/>
              <a:gd name="connsiteY8" fmla="*/ 5772 h 10000"/>
              <a:gd name="connsiteX9" fmla="*/ 5677 w 10000"/>
              <a:gd name="connsiteY9" fmla="*/ 6085 h 10000"/>
              <a:gd name="connsiteX10" fmla="*/ 6386 w 10000"/>
              <a:gd name="connsiteY10" fmla="*/ 6085 h 10000"/>
              <a:gd name="connsiteX11" fmla="*/ 6443 w 10000"/>
              <a:gd name="connsiteY11" fmla="*/ 5772 h 10000"/>
              <a:gd name="connsiteX12" fmla="*/ 6443 w 10000"/>
              <a:gd name="connsiteY12" fmla="*/ 2293 h 10000"/>
              <a:gd name="connsiteX13" fmla="*/ 6498 w 10000"/>
              <a:gd name="connsiteY13" fmla="*/ 1980 h 10000"/>
              <a:gd name="connsiteX14" fmla="*/ 8074 w 10000"/>
              <a:gd name="connsiteY14" fmla="*/ 1980 h 10000"/>
              <a:gd name="connsiteX15" fmla="*/ 8129 w 10000"/>
              <a:gd name="connsiteY15" fmla="*/ 2293 h 10000"/>
              <a:gd name="connsiteX16" fmla="*/ 8129 w 10000"/>
              <a:gd name="connsiteY16" fmla="*/ 9687 h 10000"/>
              <a:gd name="connsiteX17" fmla="*/ 8184 w 10000"/>
              <a:gd name="connsiteY17" fmla="*/ 10000 h 10000"/>
              <a:gd name="connsiteX18" fmla="*/ 9945 w 10000"/>
              <a:gd name="connsiteY18" fmla="*/ 10000 h 10000"/>
              <a:gd name="connsiteX19" fmla="*/ 10000 w 10000"/>
              <a:gd name="connsiteY19" fmla="*/ 9687 h 10000"/>
              <a:gd name="connsiteX0" fmla="*/ 0 w 9945"/>
              <a:gd name="connsiteY0" fmla="*/ 8333 h 10000"/>
              <a:gd name="connsiteX1" fmla="*/ 57 w 9945"/>
              <a:gd name="connsiteY1" fmla="*/ 8647 h 10000"/>
              <a:gd name="connsiteX2" fmla="*/ 2897 w 9945"/>
              <a:gd name="connsiteY2" fmla="*/ 8647 h 10000"/>
              <a:gd name="connsiteX3" fmla="*/ 2951 w 9945"/>
              <a:gd name="connsiteY3" fmla="*/ 8333 h 10000"/>
              <a:gd name="connsiteX4" fmla="*/ 2951 w 9945"/>
              <a:gd name="connsiteY4" fmla="*/ 313 h 10000"/>
              <a:gd name="connsiteX5" fmla="*/ 3007 w 9945"/>
              <a:gd name="connsiteY5" fmla="*/ 0 h 10000"/>
              <a:gd name="connsiteX6" fmla="*/ 5568 w 9945"/>
              <a:gd name="connsiteY6" fmla="*/ 0 h 10000"/>
              <a:gd name="connsiteX7" fmla="*/ 5622 w 9945"/>
              <a:gd name="connsiteY7" fmla="*/ 313 h 10000"/>
              <a:gd name="connsiteX8" fmla="*/ 5622 w 9945"/>
              <a:gd name="connsiteY8" fmla="*/ 5772 h 10000"/>
              <a:gd name="connsiteX9" fmla="*/ 5677 w 9945"/>
              <a:gd name="connsiteY9" fmla="*/ 6085 h 10000"/>
              <a:gd name="connsiteX10" fmla="*/ 6386 w 9945"/>
              <a:gd name="connsiteY10" fmla="*/ 6085 h 10000"/>
              <a:gd name="connsiteX11" fmla="*/ 6443 w 9945"/>
              <a:gd name="connsiteY11" fmla="*/ 5772 h 10000"/>
              <a:gd name="connsiteX12" fmla="*/ 6443 w 9945"/>
              <a:gd name="connsiteY12" fmla="*/ 2293 h 10000"/>
              <a:gd name="connsiteX13" fmla="*/ 6498 w 9945"/>
              <a:gd name="connsiteY13" fmla="*/ 1980 h 10000"/>
              <a:gd name="connsiteX14" fmla="*/ 8074 w 9945"/>
              <a:gd name="connsiteY14" fmla="*/ 1980 h 10000"/>
              <a:gd name="connsiteX15" fmla="*/ 8129 w 9945"/>
              <a:gd name="connsiteY15" fmla="*/ 2293 h 10000"/>
              <a:gd name="connsiteX16" fmla="*/ 8129 w 9945"/>
              <a:gd name="connsiteY16" fmla="*/ 9687 h 10000"/>
              <a:gd name="connsiteX17" fmla="*/ 8184 w 9945"/>
              <a:gd name="connsiteY17" fmla="*/ 10000 h 10000"/>
              <a:gd name="connsiteX18" fmla="*/ 9945 w 9945"/>
              <a:gd name="connsiteY18" fmla="*/ 10000 h 10000"/>
              <a:gd name="connsiteX0" fmla="*/ 0 w 8229"/>
              <a:gd name="connsiteY0" fmla="*/ 8333 h 10000"/>
              <a:gd name="connsiteX1" fmla="*/ 57 w 8229"/>
              <a:gd name="connsiteY1" fmla="*/ 8647 h 10000"/>
              <a:gd name="connsiteX2" fmla="*/ 2913 w 8229"/>
              <a:gd name="connsiteY2" fmla="*/ 8647 h 10000"/>
              <a:gd name="connsiteX3" fmla="*/ 2967 w 8229"/>
              <a:gd name="connsiteY3" fmla="*/ 8333 h 10000"/>
              <a:gd name="connsiteX4" fmla="*/ 2967 w 8229"/>
              <a:gd name="connsiteY4" fmla="*/ 313 h 10000"/>
              <a:gd name="connsiteX5" fmla="*/ 3024 w 8229"/>
              <a:gd name="connsiteY5" fmla="*/ 0 h 10000"/>
              <a:gd name="connsiteX6" fmla="*/ 5599 w 8229"/>
              <a:gd name="connsiteY6" fmla="*/ 0 h 10000"/>
              <a:gd name="connsiteX7" fmla="*/ 5653 w 8229"/>
              <a:gd name="connsiteY7" fmla="*/ 313 h 10000"/>
              <a:gd name="connsiteX8" fmla="*/ 5653 w 8229"/>
              <a:gd name="connsiteY8" fmla="*/ 5772 h 10000"/>
              <a:gd name="connsiteX9" fmla="*/ 5708 w 8229"/>
              <a:gd name="connsiteY9" fmla="*/ 6085 h 10000"/>
              <a:gd name="connsiteX10" fmla="*/ 6421 w 8229"/>
              <a:gd name="connsiteY10" fmla="*/ 6085 h 10000"/>
              <a:gd name="connsiteX11" fmla="*/ 6479 w 8229"/>
              <a:gd name="connsiteY11" fmla="*/ 5772 h 10000"/>
              <a:gd name="connsiteX12" fmla="*/ 6479 w 8229"/>
              <a:gd name="connsiteY12" fmla="*/ 2293 h 10000"/>
              <a:gd name="connsiteX13" fmla="*/ 6534 w 8229"/>
              <a:gd name="connsiteY13" fmla="*/ 1980 h 10000"/>
              <a:gd name="connsiteX14" fmla="*/ 8119 w 8229"/>
              <a:gd name="connsiteY14" fmla="*/ 1980 h 10000"/>
              <a:gd name="connsiteX15" fmla="*/ 8174 w 8229"/>
              <a:gd name="connsiteY15" fmla="*/ 2293 h 10000"/>
              <a:gd name="connsiteX16" fmla="*/ 8174 w 8229"/>
              <a:gd name="connsiteY16" fmla="*/ 9687 h 10000"/>
              <a:gd name="connsiteX17" fmla="*/ 8229 w 8229"/>
              <a:gd name="connsiteY17" fmla="*/ 10000 h 10000"/>
              <a:gd name="connsiteX0" fmla="*/ 0 w 9933"/>
              <a:gd name="connsiteY0" fmla="*/ 8333 h 9687"/>
              <a:gd name="connsiteX1" fmla="*/ 69 w 9933"/>
              <a:gd name="connsiteY1" fmla="*/ 8647 h 9687"/>
              <a:gd name="connsiteX2" fmla="*/ 3540 w 9933"/>
              <a:gd name="connsiteY2" fmla="*/ 8647 h 9687"/>
              <a:gd name="connsiteX3" fmla="*/ 3606 w 9933"/>
              <a:gd name="connsiteY3" fmla="*/ 8333 h 9687"/>
              <a:gd name="connsiteX4" fmla="*/ 3606 w 9933"/>
              <a:gd name="connsiteY4" fmla="*/ 313 h 9687"/>
              <a:gd name="connsiteX5" fmla="*/ 3675 w 9933"/>
              <a:gd name="connsiteY5" fmla="*/ 0 h 9687"/>
              <a:gd name="connsiteX6" fmla="*/ 6804 w 9933"/>
              <a:gd name="connsiteY6" fmla="*/ 0 h 9687"/>
              <a:gd name="connsiteX7" fmla="*/ 6870 w 9933"/>
              <a:gd name="connsiteY7" fmla="*/ 313 h 9687"/>
              <a:gd name="connsiteX8" fmla="*/ 6870 w 9933"/>
              <a:gd name="connsiteY8" fmla="*/ 5772 h 9687"/>
              <a:gd name="connsiteX9" fmla="*/ 6936 w 9933"/>
              <a:gd name="connsiteY9" fmla="*/ 6085 h 9687"/>
              <a:gd name="connsiteX10" fmla="*/ 7803 w 9933"/>
              <a:gd name="connsiteY10" fmla="*/ 6085 h 9687"/>
              <a:gd name="connsiteX11" fmla="*/ 7873 w 9933"/>
              <a:gd name="connsiteY11" fmla="*/ 5772 h 9687"/>
              <a:gd name="connsiteX12" fmla="*/ 7873 w 9933"/>
              <a:gd name="connsiteY12" fmla="*/ 2293 h 9687"/>
              <a:gd name="connsiteX13" fmla="*/ 7940 w 9933"/>
              <a:gd name="connsiteY13" fmla="*/ 1980 h 9687"/>
              <a:gd name="connsiteX14" fmla="*/ 9866 w 9933"/>
              <a:gd name="connsiteY14" fmla="*/ 1980 h 9687"/>
              <a:gd name="connsiteX15" fmla="*/ 9933 w 9933"/>
              <a:gd name="connsiteY15" fmla="*/ 2293 h 9687"/>
              <a:gd name="connsiteX16" fmla="*/ 9933 w 9933"/>
              <a:gd name="connsiteY16" fmla="*/ 9687 h 9687"/>
              <a:gd name="connsiteX0" fmla="*/ 0 w 10000"/>
              <a:gd name="connsiteY0" fmla="*/ 8602 h 8926"/>
              <a:gd name="connsiteX1" fmla="*/ 69 w 10000"/>
              <a:gd name="connsiteY1" fmla="*/ 8926 h 8926"/>
              <a:gd name="connsiteX2" fmla="*/ 3564 w 10000"/>
              <a:gd name="connsiteY2" fmla="*/ 8926 h 8926"/>
              <a:gd name="connsiteX3" fmla="*/ 3630 w 10000"/>
              <a:gd name="connsiteY3" fmla="*/ 8602 h 8926"/>
              <a:gd name="connsiteX4" fmla="*/ 3630 w 10000"/>
              <a:gd name="connsiteY4" fmla="*/ 323 h 8926"/>
              <a:gd name="connsiteX5" fmla="*/ 3700 w 10000"/>
              <a:gd name="connsiteY5" fmla="*/ 0 h 8926"/>
              <a:gd name="connsiteX6" fmla="*/ 6850 w 10000"/>
              <a:gd name="connsiteY6" fmla="*/ 0 h 8926"/>
              <a:gd name="connsiteX7" fmla="*/ 6916 w 10000"/>
              <a:gd name="connsiteY7" fmla="*/ 323 h 8926"/>
              <a:gd name="connsiteX8" fmla="*/ 6916 w 10000"/>
              <a:gd name="connsiteY8" fmla="*/ 5959 h 8926"/>
              <a:gd name="connsiteX9" fmla="*/ 6983 w 10000"/>
              <a:gd name="connsiteY9" fmla="*/ 6282 h 8926"/>
              <a:gd name="connsiteX10" fmla="*/ 7856 w 10000"/>
              <a:gd name="connsiteY10" fmla="*/ 6282 h 8926"/>
              <a:gd name="connsiteX11" fmla="*/ 7926 w 10000"/>
              <a:gd name="connsiteY11" fmla="*/ 5959 h 8926"/>
              <a:gd name="connsiteX12" fmla="*/ 7926 w 10000"/>
              <a:gd name="connsiteY12" fmla="*/ 2367 h 8926"/>
              <a:gd name="connsiteX13" fmla="*/ 7994 w 10000"/>
              <a:gd name="connsiteY13" fmla="*/ 2044 h 8926"/>
              <a:gd name="connsiteX14" fmla="*/ 9933 w 10000"/>
              <a:gd name="connsiteY14" fmla="*/ 2044 h 8926"/>
              <a:gd name="connsiteX15" fmla="*/ 10000 w 10000"/>
              <a:gd name="connsiteY15" fmla="*/ 2367 h 8926"/>
              <a:gd name="connsiteX0" fmla="*/ 0 w 10000"/>
              <a:gd name="connsiteY0" fmla="*/ 9637 h 10000"/>
              <a:gd name="connsiteX1" fmla="*/ 3564 w 10000"/>
              <a:gd name="connsiteY1" fmla="*/ 10000 h 10000"/>
              <a:gd name="connsiteX2" fmla="*/ 3630 w 10000"/>
              <a:gd name="connsiteY2" fmla="*/ 9637 h 10000"/>
              <a:gd name="connsiteX3" fmla="*/ 3630 w 10000"/>
              <a:gd name="connsiteY3" fmla="*/ 362 h 10000"/>
              <a:gd name="connsiteX4" fmla="*/ 3700 w 10000"/>
              <a:gd name="connsiteY4" fmla="*/ 0 h 10000"/>
              <a:gd name="connsiteX5" fmla="*/ 6850 w 10000"/>
              <a:gd name="connsiteY5" fmla="*/ 0 h 10000"/>
              <a:gd name="connsiteX6" fmla="*/ 6916 w 10000"/>
              <a:gd name="connsiteY6" fmla="*/ 362 h 10000"/>
              <a:gd name="connsiteX7" fmla="*/ 6916 w 10000"/>
              <a:gd name="connsiteY7" fmla="*/ 6676 h 10000"/>
              <a:gd name="connsiteX8" fmla="*/ 6983 w 10000"/>
              <a:gd name="connsiteY8" fmla="*/ 7038 h 10000"/>
              <a:gd name="connsiteX9" fmla="*/ 7856 w 10000"/>
              <a:gd name="connsiteY9" fmla="*/ 7038 h 10000"/>
              <a:gd name="connsiteX10" fmla="*/ 7926 w 10000"/>
              <a:gd name="connsiteY10" fmla="*/ 6676 h 10000"/>
              <a:gd name="connsiteX11" fmla="*/ 7926 w 10000"/>
              <a:gd name="connsiteY11" fmla="*/ 2652 h 10000"/>
              <a:gd name="connsiteX12" fmla="*/ 7994 w 10000"/>
              <a:gd name="connsiteY12" fmla="*/ 2290 h 10000"/>
              <a:gd name="connsiteX13" fmla="*/ 9933 w 10000"/>
              <a:gd name="connsiteY13" fmla="*/ 2290 h 10000"/>
              <a:gd name="connsiteX14" fmla="*/ 10000 w 10000"/>
              <a:gd name="connsiteY14" fmla="*/ 2652 h 10000"/>
              <a:gd name="connsiteX0" fmla="*/ 0 w 9777"/>
              <a:gd name="connsiteY0" fmla="*/ 10089 h 10109"/>
              <a:gd name="connsiteX1" fmla="*/ 3341 w 9777"/>
              <a:gd name="connsiteY1" fmla="*/ 10000 h 10109"/>
              <a:gd name="connsiteX2" fmla="*/ 3407 w 9777"/>
              <a:gd name="connsiteY2" fmla="*/ 9637 h 10109"/>
              <a:gd name="connsiteX3" fmla="*/ 3407 w 9777"/>
              <a:gd name="connsiteY3" fmla="*/ 362 h 10109"/>
              <a:gd name="connsiteX4" fmla="*/ 3477 w 9777"/>
              <a:gd name="connsiteY4" fmla="*/ 0 h 10109"/>
              <a:gd name="connsiteX5" fmla="*/ 6627 w 9777"/>
              <a:gd name="connsiteY5" fmla="*/ 0 h 10109"/>
              <a:gd name="connsiteX6" fmla="*/ 6693 w 9777"/>
              <a:gd name="connsiteY6" fmla="*/ 362 h 10109"/>
              <a:gd name="connsiteX7" fmla="*/ 6693 w 9777"/>
              <a:gd name="connsiteY7" fmla="*/ 6676 h 10109"/>
              <a:gd name="connsiteX8" fmla="*/ 6760 w 9777"/>
              <a:gd name="connsiteY8" fmla="*/ 7038 h 10109"/>
              <a:gd name="connsiteX9" fmla="*/ 7633 w 9777"/>
              <a:gd name="connsiteY9" fmla="*/ 7038 h 10109"/>
              <a:gd name="connsiteX10" fmla="*/ 7703 w 9777"/>
              <a:gd name="connsiteY10" fmla="*/ 6676 h 10109"/>
              <a:gd name="connsiteX11" fmla="*/ 7703 w 9777"/>
              <a:gd name="connsiteY11" fmla="*/ 2652 h 10109"/>
              <a:gd name="connsiteX12" fmla="*/ 7771 w 9777"/>
              <a:gd name="connsiteY12" fmla="*/ 2290 h 10109"/>
              <a:gd name="connsiteX13" fmla="*/ 9710 w 9777"/>
              <a:gd name="connsiteY13" fmla="*/ 2290 h 10109"/>
              <a:gd name="connsiteX14" fmla="*/ 9777 w 9777"/>
              <a:gd name="connsiteY14" fmla="*/ 2652 h 10109"/>
              <a:gd name="connsiteX0" fmla="*/ 0 w 10000"/>
              <a:gd name="connsiteY0" fmla="*/ 9855 h 9901"/>
              <a:gd name="connsiteX1" fmla="*/ 3417 w 10000"/>
              <a:gd name="connsiteY1" fmla="*/ 9892 h 9901"/>
              <a:gd name="connsiteX2" fmla="*/ 3485 w 10000"/>
              <a:gd name="connsiteY2" fmla="*/ 9533 h 9901"/>
              <a:gd name="connsiteX3" fmla="*/ 3485 w 10000"/>
              <a:gd name="connsiteY3" fmla="*/ 358 h 9901"/>
              <a:gd name="connsiteX4" fmla="*/ 3556 w 10000"/>
              <a:gd name="connsiteY4" fmla="*/ 0 h 9901"/>
              <a:gd name="connsiteX5" fmla="*/ 6778 w 10000"/>
              <a:gd name="connsiteY5" fmla="*/ 0 h 9901"/>
              <a:gd name="connsiteX6" fmla="*/ 6846 w 10000"/>
              <a:gd name="connsiteY6" fmla="*/ 358 h 9901"/>
              <a:gd name="connsiteX7" fmla="*/ 6846 w 10000"/>
              <a:gd name="connsiteY7" fmla="*/ 6604 h 9901"/>
              <a:gd name="connsiteX8" fmla="*/ 6914 w 10000"/>
              <a:gd name="connsiteY8" fmla="*/ 6962 h 9901"/>
              <a:gd name="connsiteX9" fmla="*/ 7807 w 10000"/>
              <a:gd name="connsiteY9" fmla="*/ 6962 h 9901"/>
              <a:gd name="connsiteX10" fmla="*/ 7879 w 10000"/>
              <a:gd name="connsiteY10" fmla="*/ 6604 h 9901"/>
              <a:gd name="connsiteX11" fmla="*/ 7879 w 10000"/>
              <a:gd name="connsiteY11" fmla="*/ 2623 h 9901"/>
              <a:gd name="connsiteX12" fmla="*/ 7948 w 10000"/>
              <a:gd name="connsiteY12" fmla="*/ 2265 h 9901"/>
              <a:gd name="connsiteX13" fmla="*/ 9931 w 10000"/>
              <a:gd name="connsiteY13" fmla="*/ 2265 h 9901"/>
              <a:gd name="connsiteX14" fmla="*/ 10000 w 10000"/>
              <a:gd name="connsiteY14" fmla="*/ 2623 h 9901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54 h 10038"/>
              <a:gd name="connsiteX1" fmla="*/ 3417 w 10000"/>
              <a:gd name="connsiteY1" fmla="*/ 9991 h 10038"/>
              <a:gd name="connsiteX2" fmla="*/ 3485 w 10000"/>
              <a:gd name="connsiteY2" fmla="*/ 9628 h 10038"/>
              <a:gd name="connsiteX3" fmla="*/ 3485 w 10000"/>
              <a:gd name="connsiteY3" fmla="*/ 362 h 10038"/>
              <a:gd name="connsiteX4" fmla="*/ 3556 w 10000"/>
              <a:gd name="connsiteY4" fmla="*/ 0 h 10038"/>
              <a:gd name="connsiteX5" fmla="*/ 6778 w 10000"/>
              <a:gd name="connsiteY5" fmla="*/ 0 h 10038"/>
              <a:gd name="connsiteX6" fmla="*/ 6846 w 10000"/>
              <a:gd name="connsiteY6" fmla="*/ 362 h 10038"/>
              <a:gd name="connsiteX7" fmla="*/ 6846 w 10000"/>
              <a:gd name="connsiteY7" fmla="*/ 6670 h 10038"/>
              <a:gd name="connsiteX8" fmla="*/ 6914 w 10000"/>
              <a:gd name="connsiteY8" fmla="*/ 7032 h 10038"/>
              <a:gd name="connsiteX9" fmla="*/ 7807 w 10000"/>
              <a:gd name="connsiteY9" fmla="*/ 7032 h 10038"/>
              <a:gd name="connsiteX10" fmla="*/ 7879 w 10000"/>
              <a:gd name="connsiteY10" fmla="*/ 6670 h 10038"/>
              <a:gd name="connsiteX11" fmla="*/ 7879 w 10000"/>
              <a:gd name="connsiteY11" fmla="*/ 2649 h 10038"/>
              <a:gd name="connsiteX12" fmla="*/ 7948 w 10000"/>
              <a:gd name="connsiteY12" fmla="*/ 2288 h 10038"/>
              <a:gd name="connsiteX13" fmla="*/ 9931 w 10000"/>
              <a:gd name="connsiteY13" fmla="*/ 2288 h 10038"/>
              <a:gd name="connsiteX14" fmla="*/ 10000 w 10000"/>
              <a:gd name="connsiteY14" fmla="*/ 2649 h 10038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72 h 10018"/>
              <a:gd name="connsiteX1" fmla="*/ 3417 w 10000"/>
              <a:gd name="connsiteY1" fmla="*/ 9991 h 10018"/>
              <a:gd name="connsiteX2" fmla="*/ 3485 w 10000"/>
              <a:gd name="connsiteY2" fmla="*/ 9628 h 10018"/>
              <a:gd name="connsiteX3" fmla="*/ 3485 w 10000"/>
              <a:gd name="connsiteY3" fmla="*/ 362 h 10018"/>
              <a:gd name="connsiteX4" fmla="*/ 3556 w 10000"/>
              <a:gd name="connsiteY4" fmla="*/ 0 h 10018"/>
              <a:gd name="connsiteX5" fmla="*/ 6778 w 10000"/>
              <a:gd name="connsiteY5" fmla="*/ 0 h 10018"/>
              <a:gd name="connsiteX6" fmla="*/ 6846 w 10000"/>
              <a:gd name="connsiteY6" fmla="*/ 362 h 10018"/>
              <a:gd name="connsiteX7" fmla="*/ 6846 w 10000"/>
              <a:gd name="connsiteY7" fmla="*/ 6670 h 10018"/>
              <a:gd name="connsiteX8" fmla="*/ 6914 w 10000"/>
              <a:gd name="connsiteY8" fmla="*/ 7032 h 10018"/>
              <a:gd name="connsiteX9" fmla="*/ 7807 w 10000"/>
              <a:gd name="connsiteY9" fmla="*/ 7032 h 10018"/>
              <a:gd name="connsiteX10" fmla="*/ 7879 w 10000"/>
              <a:gd name="connsiteY10" fmla="*/ 6670 h 10018"/>
              <a:gd name="connsiteX11" fmla="*/ 7879 w 10000"/>
              <a:gd name="connsiteY11" fmla="*/ 2649 h 10018"/>
              <a:gd name="connsiteX12" fmla="*/ 7948 w 10000"/>
              <a:gd name="connsiteY12" fmla="*/ 2288 h 10018"/>
              <a:gd name="connsiteX13" fmla="*/ 9931 w 10000"/>
              <a:gd name="connsiteY13" fmla="*/ 2288 h 10018"/>
              <a:gd name="connsiteX14" fmla="*/ 10000 w 10000"/>
              <a:gd name="connsiteY14" fmla="*/ 2649 h 10018"/>
              <a:gd name="connsiteX0" fmla="*/ 0 w 10000"/>
              <a:gd name="connsiteY0" fmla="*/ 9972 h 9991"/>
              <a:gd name="connsiteX1" fmla="*/ 3417 w 10000"/>
              <a:gd name="connsiteY1" fmla="*/ 9991 h 9991"/>
              <a:gd name="connsiteX2" fmla="*/ 3485 w 10000"/>
              <a:gd name="connsiteY2" fmla="*/ 9628 h 9991"/>
              <a:gd name="connsiteX3" fmla="*/ 3485 w 10000"/>
              <a:gd name="connsiteY3" fmla="*/ 362 h 9991"/>
              <a:gd name="connsiteX4" fmla="*/ 3556 w 10000"/>
              <a:gd name="connsiteY4" fmla="*/ 0 h 9991"/>
              <a:gd name="connsiteX5" fmla="*/ 6778 w 10000"/>
              <a:gd name="connsiteY5" fmla="*/ 0 h 9991"/>
              <a:gd name="connsiteX6" fmla="*/ 6846 w 10000"/>
              <a:gd name="connsiteY6" fmla="*/ 362 h 9991"/>
              <a:gd name="connsiteX7" fmla="*/ 6846 w 10000"/>
              <a:gd name="connsiteY7" fmla="*/ 6670 h 9991"/>
              <a:gd name="connsiteX8" fmla="*/ 6914 w 10000"/>
              <a:gd name="connsiteY8" fmla="*/ 7032 h 9991"/>
              <a:gd name="connsiteX9" fmla="*/ 7807 w 10000"/>
              <a:gd name="connsiteY9" fmla="*/ 7032 h 9991"/>
              <a:gd name="connsiteX10" fmla="*/ 7879 w 10000"/>
              <a:gd name="connsiteY10" fmla="*/ 6670 h 9991"/>
              <a:gd name="connsiteX11" fmla="*/ 7879 w 10000"/>
              <a:gd name="connsiteY11" fmla="*/ 2649 h 9991"/>
              <a:gd name="connsiteX12" fmla="*/ 7948 w 10000"/>
              <a:gd name="connsiteY12" fmla="*/ 2288 h 9991"/>
              <a:gd name="connsiteX13" fmla="*/ 9931 w 10000"/>
              <a:gd name="connsiteY13" fmla="*/ 2288 h 9991"/>
              <a:gd name="connsiteX14" fmla="*/ 10000 w 10000"/>
              <a:gd name="connsiteY14" fmla="*/ 2649 h 9991"/>
              <a:gd name="connsiteX0" fmla="*/ 0 w 10000"/>
              <a:gd name="connsiteY0" fmla="*/ 10008 h 10015"/>
              <a:gd name="connsiteX1" fmla="*/ 3417 w 10000"/>
              <a:gd name="connsiteY1" fmla="*/ 10000 h 10015"/>
              <a:gd name="connsiteX2" fmla="*/ 3485 w 10000"/>
              <a:gd name="connsiteY2" fmla="*/ 9637 h 10015"/>
              <a:gd name="connsiteX3" fmla="*/ 3485 w 10000"/>
              <a:gd name="connsiteY3" fmla="*/ 362 h 10015"/>
              <a:gd name="connsiteX4" fmla="*/ 3556 w 10000"/>
              <a:gd name="connsiteY4" fmla="*/ 0 h 10015"/>
              <a:gd name="connsiteX5" fmla="*/ 6778 w 10000"/>
              <a:gd name="connsiteY5" fmla="*/ 0 h 10015"/>
              <a:gd name="connsiteX6" fmla="*/ 6846 w 10000"/>
              <a:gd name="connsiteY6" fmla="*/ 362 h 10015"/>
              <a:gd name="connsiteX7" fmla="*/ 6846 w 10000"/>
              <a:gd name="connsiteY7" fmla="*/ 6676 h 10015"/>
              <a:gd name="connsiteX8" fmla="*/ 6914 w 10000"/>
              <a:gd name="connsiteY8" fmla="*/ 7038 h 10015"/>
              <a:gd name="connsiteX9" fmla="*/ 7807 w 10000"/>
              <a:gd name="connsiteY9" fmla="*/ 7038 h 10015"/>
              <a:gd name="connsiteX10" fmla="*/ 7879 w 10000"/>
              <a:gd name="connsiteY10" fmla="*/ 6676 h 10015"/>
              <a:gd name="connsiteX11" fmla="*/ 7879 w 10000"/>
              <a:gd name="connsiteY11" fmla="*/ 2651 h 10015"/>
              <a:gd name="connsiteX12" fmla="*/ 7948 w 10000"/>
              <a:gd name="connsiteY12" fmla="*/ 2290 h 10015"/>
              <a:gd name="connsiteX13" fmla="*/ 9931 w 10000"/>
              <a:gd name="connsiteY13" fmla="*/ 2290 h 10015"/>
              <a:gd name="connsiteX14" fmla="*/ 10000 w 10000"/>
              <a:gd name="connsiteY14" fmla="*/ 2651 h 10015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9931 w 10000"/>
              <a:gd name="connsiteY13" fmla="*/ 2290 h 10008"/>
              <a:gd name="connsiteX14" fmla="*/ 10000 w 10000"/>
              <a:gd name="connsiteY14" fmla="*/ 2651 h 10008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10000 w 10000"/>
              <a:gd name="connsiteY13" fmla="*/ 2651 h 10008"/>
              <a:gd name="connsiteX0" fmla="*/ 0 w 9969"/>
              <a:gd name="connsiteY0" fmla="*/ 10008 h 10008"/>
              <a:gd name="connsiteX1" fmla="*/ 3417 w 9969"/>
              <a:gd name="connsiteY1" fmla="*/ 10000 h 10008"/>
              <a:gd name="connsiteX2" fmla="*/ 3485 w 9969"/>
              <a:gd name="connsiteY2" fmla="*/ 9637 h 10008"/>
              <a:gd name="connsiteX3" fmla="*/ 3485 w 9969"/>
              <a:gd name="connsiteY3" fmla="*/ 362 h 10008"/>
              <a:gd name="connsiteX4" fmla="*/ 3556 w 9969"/>
              <a:gd name="connsiteY4" fmla="*/ 0 h 10008"/>
              <a:gd name="connsiteX5" fmla="*/ 6778 w 9969"/>
              <a:gd name="connsiteY5" fmla="*/ 0 h 10008"/>
              <a:gd name="connsiteX6" fmla="*/ 6846 w 9969"/>
              <a:gd name="connsiteY6" fmla="*/ 362 h 10008"/>
              <a:gd name="connsiteX7" fmla="*/ 6846 w 9969"/>
              <a:gd name="connsiteY7" fmla="*/ 6676 h 10008"/>
              <a:gd name="connsiteX8" fmla="*/ 6914 w 9969"/>
              <a:gd name="connsiteY8" fmla="*/ 7038 h 10008"/>
              <a:gd name="connsiteX9" fmla="*/ 7807 w 9969"/>
              <a:gd name="connsiteY9" fmla="*/ 7038 h 10008"/>
              <a:gd name="connsiteX10" fmla="*/ 7879 w 9969"/>
              <a:gd name="connsiteY10" fmla="*/ 6676 h 10008"/>
              <a:gd name="connsiteX11" fmla="*/ 7879 w 9969"/>
              <a:gd name="connsiteY11" fmla="*/ 2651 h 10008"/>
              <a:gd name="connsiteX12" fmla="*/ 7948 w 9969"/>
              <a:gd name="connsiteY12" fmla="*/ 2290 h 10008"/>
              <a:gd name="connsiteX13" fmla="*/ 9969 w 9969"/>
              <a:gd name="connsiteY13" fmla="*/ 2271 h 10008"/>
              <a:gd name="connsiteX0" fmla="*/ 0 w 9995"/>
              <a:gd name="connsiteY0" fmla="*/ 10000 h 10000"/>
              <a:gd name="connsiteX1" fmla="*/ 3428 w 9995"/>
              <a:gd name="connsiteY1" fmla="*/ 9992 h 10000"/>
              <a:gd name="connsiteX2" fmla="*/ 3496 w 9995"/>
              <a:gd name="connsiteY2" fmla="*/ 9629 h 10000"/>
              <a:gd name="connsiteX3" fmla="*/ 3496 w 9995"/>
              <a:gd name="connsiteY3" fmla="*/ 362 h 10000"/>
              <a:gd name="connsiteX4" fmla="*/ 3567 w 9995"/>
              <a:gd name="connsiteY4" fmla="*/ 0 h 10000"/>
              <a:gd name="connsiteX5" fmla="*/ 6799 w 9995"/>
              <a:gd name="connsiteY5" fmla="*/ 0 h 10000"/>
              <a:gd name="connsiteX6" fmla="*/ 6867 w 9995"/>
              <a:gd name="connsiteY6" fmla="*/ 362 h 10000"/>
              <a:gd name="connsiteX7" fmla="*/ 6867 w 9995"/>
              <a:gd name="connsiteY7" fmla="*/ 6671 h 10000"/>
              <a:gd name="connsiteX8" fmla="*/ 6936 w 9995"/>
              <a:gd name="connsiteY8" fmla="*/ 7032 h 10000"/>
              <a:gd name="connsiteX9" fmla="*/ 7831 w 9995"/>
              <a:gd name="connsiteY9" fmla="*/ 7032 h 10000"/>
              <a:gd name="connsiteX10" fmla="*/ 7904 w 9995"/>
              <a:gd name="connsiteY10" fmla="*/ 6671 h 10000"/>
              <a:gd name="connsiteX11" fmla="*/ 7904 w 9995"/>
              <a:gd name="connsiteY11" fmla="*/ 2649 h 10000"/>
              <a:gd name="connsiteX12" fmla="*/ 7973 w 9995"/>
              <a:gd name="connsiteY12" fmla="*/ 2288 h 10000"/>
              <a:gd name="connsiteX13" fmla="*/ 9995 w 9995"/>
              <a:gd name="connsiteY13" fmla="*/ 2377 h 10000"/>
              <a:gd name="connsiteX0" fmla="*/ 0 w 10000"/>
              <a:gd name="connsiteY0" fmla="*/ 10000 h 10000"/>
              <a:gd name="connsiteX1" fmla="*/ 3430 w 10000"/>
              <a:gd name="connsiteY1" fmla="*/ 9992 h 10000"/>
              <a:gd name="connsiteX2" fmla="*/ 3498 w 10000"/>
              <a:gd name="connsiteY2" fmla="*/ 9629 h 10000"/>
              <a:gd name="connsiteX3" fmla="*/ 3498 w 10000"/>
              <a:gd name="connsiteY3" fmla="*/ 362 h 10000"/>
              <a:gd name="connsiteX4" fmla="*/ 3569 w 10000"/>
              <a:gd name="connsiteY4" fmla="*/ 0 h 10000"/>
              <a:gd name="connsiteX5" fmla="*/ 6802 w 10000"/>
              <a:gd name="connsiteY5" fmla="*/ 0 h 10000"/>
              <a:gd name="connsiteX6" fmla="*/ 6870 w 10000"/>
              <a:gd name="connsiteY6" fmla="*/ 362 h 10000"/>
              <a:gd name="connsiteX7" fmla="*/ 6870 w 10000"/>
              <a:gd name="connsiteY7" fmla="*/ 6671 h 10000"/>
              <a:gd name="connsiteX8" fmla="*/ 6939 w 10000"/>
              <a:gd name="connsiteY8" fmla="*/ 7032 h 10000"/>
              <a:gd name="connsiteX9" fmla="*/ 7835 w 10000"/>
              <a:gd name="connsiteY9" fmla="*/ 7032 h 10000"/>
              <a:gd name="connsiteX10" fmla="*/ 7908 w 10000"/>
              <a:gd name="connsiteY10" fmla="*/ 6671 h 10000"/>
              <a:gd name="connsiteX11" fmla="*/ 7908 w 10000"/>
              <a:gd name="connsiteY11" fmla="*/ 2649 h 10000"/>
              <a:gd name="connsiteX12" fmla="*/ 7977 w 10000"/>
              <a:gd name="connsiteY12" fmla="*/ 2288 h 10000"/>
              <a:gd name="connsiteX13" fmla="*/ 10000 w 10000"/>
              <a:gd name="connsiteY13" fmla="*/ 2296 h 10000"/>
              <a:gd name="connsiteX0" fmla="*/ 0 w 10049"/>
              <a:gd name="connsiteY0" fmla="*/ 10000 h 10000"/>
              <a:gd name="connsiteX1" fmla="*/ 3479 w 10049"/>
              <a:gd name="connsiteY1" fmla="*/ 9992 h 10000"/>
              <a:gd name="connsiteX2" fmla="*/ 3547 w 10049"/>
              <a:gd name="connsiteY2" fmla="*/ 9629 h 10000"/>
              <a:gd name="connsiteX3" fmla="*/ 3547 w 10049"/>
              <a:gd name="connsiteY3" fmla="*/ 362 h 10000"/>
              <a:gd name="connsiteX4" fmla="*/ 3618 w 10049"/>
              <a:gd name="connsiteY4" fmla="*/ 0 h 10000"/>
              <a:gd name="connsiteX5" fmla="*/ 6851 w 10049"/>
              <a:gd name="connsiteY5" fmla="*/ 0 h 10000"/>
              <a:gd name="connsiteX6" fmla="*/ 6919 w 10049"/>
              <a:gd name="connsiteY6" fmla="*/ 362 h 10000"/>
              <a:gd name="connsiteX7" fmla="*/ 6919 w 10049"/>
              <a:gd name="connsiteY7" fmla="*/ 6671 h 10000"/>
              <a:gd name="connsiteX8" fmla="*/ 6988 w 10049"/>
              <a:gd name="connsiteY8" fmla="*/ 7032 h 10000"/>
              <a:gd name="connsiteX9" fmla="*/ 7884 w 10049"/>
              <a:gd name="connsiteY9" fmla="*/ 7032 h 10000"/>
              <a:gd name="connsiteX10" fmla="*/ 7957 w 10049"/>
              <a:gd name="connsiteY10" fmla="*/ 6671 h 10000"/>
              <a:gd name="connsiteX11" fmla="*/ 7957 w 10049"/>
              <a:gd name="connsiteY11" fmla="*/ 2649 h 10000"/>
              <a:gd name="connsiteX12" fmla="*/ 8026 w 10049"/>
              <a:gd name="connsiteY12" fmla="*/ 2288 h 10000"/>
              <a:gd name="connsiteX13" fmla="*/ 10049 w 10049"/>
              <a:gd name="connsiteY13" fmla="*/ 2296 h 10000"/>
              <a:gd name="connsiteX0" fmla="*/ 0 w 10007"/>
              <a:gd name="connsiteY0" fmla="*/ 10000 h 10000"/>
              <a:gd name="connsiteX1" fmla="*/ 3437 w 10007"/>
              <a:gd name="connsiteY1" fmla="*/ 9992 h 10000"/>
              <a:gd name="connsiteX2" fmla="*/ 3505 w 10007"/>
              <a:gd name="connsiteY2" fmla="*/ 9629 h 10000"/>
              <a:gd name="connsiteX3" fmla="*/ 3505 w 10007"/>
              <a:gd name="connsiteY3" fmla="*/ 362 h 10000"/>
              <a:gd name="connsiteX4" fmla="*/ 3576 w 10007"/>
              <a:gd name="connsiteY4" fmla="*/ 0 h 10000"/>
              <a:gd name="connsiteX5" fmla="*/ 6809 w 10007"/>
              <a:gd name="connsiteY5" fmla="*/ 0 h 10000"/>
              <a:gd name="connsiteX6" fmla="*/ 6877 w 10007"/>
              <a:gd name="connsiteY6" fmla="*/ 362 h 10000"/>
              <a:gd name="connsiteX7" fmla="*/ 6877 w 10007"/>
              <a:gd name="connsiteY7" fmla="*/ 6671 h 10000"/>
              <a:gd name="connsiteX8" fmla="*/ 6946 w 10007"/>
              <a:gd name="connsiteY8" fmla="*/ 7032 h 10000"/>
              <a:gd name="connsiteX9" fmla="*/ 7842 w 10007"/>
              <a:gd name="connsiteY9" fmla="*/ 7032 h 10000"/>
              <a:gd name="connsiteX10" fmla="*/ 7915 w 10007"/>
              <a:gd name="connsiteY10" fmla="*/ 6671 h 10000"/>
              <a:gd name="connsiteX11" fmla="*/ 7915 w 10007"/>
              <a:gd name="connsiteY11" fmla="*/ 2649 h 10000"/>
              <a:gd name="connsiteX12" fmla="*/ 7984 w 10007"/>
              <a:gd name="connsiteY12" fmla="*/ 2288 h 10000"/>
              <a:gd name="connsiteX13" fmla="*/ 10007 w 10007"/>
              <a:gd name="connsiteY13" fmla="*/ 22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7" h="10000">
                <a:moveTo>
                  <a:pt x="0" y="10000"/>
                </a:moveTo>
                <a:lnTo>
                  <a:pt x="3437" y="9992"/>
                </a:lnTo>
                <a:cubicBezTo>
                  <a:pt x="3474" y="9992"/>
                  <a:pt x="3505" y="9824"/>
                  <a:pt x="3505" y="9629"/>
                </a:cubicBezTo>
                <a:lnTo>
                  <a:pt x="3505" y="362"/>
                </a:lnTo>
                <a:cubicBezTo>
                  <a:pt x="3505" y="168"/>
                  <a:pt x="3536" y="0"/>
                  <a:pt x="3576" y="0"/>
                </a:cubicBezTo>
                <a:lnTo>
                  <a:pt x="6809" y="0"/>
                </a:lnTo>
                <a:cubicBezTo>
                  <a:pt x="6845" y="0"/>
                  <a:pt x="6877" y="168"/>
                  <a:pt x="6877" y="362"/>
                </a:cubicBezTo>
                <a:lnTo>
                  <a:pt x="6877" y="6671"/>
                </a:lnTo>
                <a:cubicBezTo>
                  <a:pt x="6877" y="6865"/>
                  <a:pt x="6906" y="7032"/>
                  <a:pt x="6946" y="7032"/>
                </a:cubicBezTo>
                <a:lnTo>
                  <a:pt x="7842" y="7032"/>
                </a:lnTo>
                <a:cubicBezTo>
                  <a:pt x="7883" y="7032"/>
                  <a:pt x="7915" y="6865"/>
                  <a:pt x="7915" y="6671"/>
                </a:cubicBezTo>
                <a:lnTo>
                  <a:pt x="7915" y="2649"/>
                </a:lnTo>
                <a:cubicBezTo>
                  <a:pt x="7915" y="2443"/>
                  <a:pt x="7943" y="2288"/>
                  <a:pt x="7984" y="2288"/>
                </a:cubicBezTo>
                <a:lnTo>
                  <a:pt x="10007" y="2296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gray">
          <a:xfrm>
            <a:off x="-10278" y="5966252"/>
            <a:ext cx="9157459" cy="323466"/>
          </a:xfrm>
          <a:custGeom>
            <a:avLst/>
            <a:gdLst>
              <a:gd name="T0" fmla="*/ 0 w 8480"/>
              <a:gd name="T1" fmla="*/ 0 h 144"/>
              <a:gd name="T2" fmla="*/ 776 w 8480"/>
              <a:gd name="T3" fmla="*/ 0 h 144"/>
              <a:gd name="T4" fmla="*/ 804 w 8480"/>
              <a:gd name="T5" fmla="*/ 28 h 144"/>
              <a:gd name="T6" fmla="*/ 804 w 8480"/>
              <a:gd name="T7" fmla="*/ 114 h 144"/>
              <a:gd name="T8" fmla="*/ 831 w 8480"/>
              <a:gd name="T9" fmla="*/ 142 h 144"/>
              <a:gd name="T10" fmla="*/ 2854 w 8480"/>
              <a:gd name="T11" fmla="*/ 142 h 144"/>
              <a:gd name="T12" fmla="*/ 2882 w 8480"/>
              <a:gd name="T13" fmla="*/ 114 h 144"/>
              <a:gd name="T14" fmla="*/ 2882 w 8480"/>
              <a:gd name="T15" fmla="*/ 28 h 144"/>
              <a:gd name="T16" fmla="*/ 2910 w 8480"/>
              <a:gd name="T17" fmla="*/ 0 h 144"/>
              <a:gd name="T18" fmla="*/ 6767 w 8480"/>
              <a:gd name="T19" fmla="*/ 0 h 144"/>
              <a:gd name="T20" fmla="*/ 6795 w 8480"/>
              <a:gd name="T21" fmla="*/ 28 h 144"/>
              <a:gd name="T22" fmla="*/ 6795 w 8480"/>
              <a:gd name="T23" fmla="*/ 116 h 144"/>
              <a:gd name="T24" fmla="*/ 6823 w 8480"/>
              <a:gd name="T25" fmla="*/ 144 h 144"/>
              <a:gd name="T26" fmla="*/ 8480 w 8480"/>
              <a:gd name="T27" fmla="*/ 144 h 144"/>
              <a:gd name="connsiteX0" fmla="*/ 0 w 9085"/>
              <a:gd name="connsiteY0" fmla="*/ 0 h 10000"/>
              <a:gd name="connsiteX1" fmla="*/ 33 w 9085"/>
              <a:gd name="connsiteY1" fmla="*/ 1944 h 10000"/>
              <a:gd name="connsiteX2" fmla="*/ 33 w 9085"/>
              <a:gd name="connsiteY2" fmla="*/ 7917 h 10000"/>
              <a:gd name="connsiteX3" fmla="*/ 65 w 9085"/>
              <a:gd name="connsiteY3" fmla="*/ 9861 h 10000"/>
              <a:gd name="connsiteX4" fmla="*/ 2451 w 9085"/>
              <a:gd name="connsiteY4" fmla="*/ 9861 h 10000"/>
              <a:gd name="connsiteX5" fmla="*/ 2484 w 9085"/>
              <a:gd name="connsiteY5" fmla="*/ 7917 h 10000"/>
              <a:gd name="connsiteX6" fmla="*/ 2484 w 9085"/>
              <a:gd name="connsiteY6" fmla="*/ 1944 h 10000"/>
              <a:gd name="connsiteX7" fmla="*/ 2517 w 9085"/>
              <a:gd name="connsiteY7" fmla="*/ 0 h 10000"/>
              <a:gd name="connsiteX8" fmla="*/ 7065 w 9085"/>
              <a:gd name="connsiteY8" fmla="*/ 0 h 10000"/>
              <a:gd name="connsiteX9" fmla="*/ 7098 w 9085"/>
              <a:gd name="connsiteY9" fmla="*/ 1944 h 10000"/>
              <a:gd name="connsiteX10" fmla="*/ 7098 w 9085"/>
              <a:gd name="connsiteY10" fmla="*/ 8056 h 10000"/>
              <a:gd name="connsiteX11" fmla="*/ 7131 w 9085"/>
              <a:gd name="connsiteY11" fmla="*/ 10000 h 10000"/>
              <a:gd name="connsiteX12" fmla="*/ 9085 w 9085"/>
              <a:gd name="connsiteY12" fmla="*/ 10000 h 10000"/>
              <a:gd name="connsiteX0" fmla="*/ 0 w 9964"/>
              <a:gd name="connsiteY0" fmla="*/ 1944 h 10000"/>
              <a:gd name="connsiteX1" fmla="*/ 0 w 9964"/>
              <a:gd name="connsiteY1" fmla="*/ 7917 h 10000"/>
              <a:gd name="connsiteX2" fmla="*/ 36 w 9964"/>
              <a:gd name="connsiteY2" fmla="*/ 9861 h 10000"/>
              <a:gd name="connsiteX3" fmla="*/ 2662 w 9964"/>
              <a:gd name="connsiteY3" fmla="*/ 9861 h 10000"/>
              <a:gd name="connsiteX4" fmla="*/ 2698 w 9964"/>
              <a:gd name="connsiteY4" fmla="*/ 7917 h 10000"/>
              <a:gd name="connsiteX5" fmla="*/ 2698 w 9964"/>
              <a:gd name="connsiteY5" fmla="*/ 1944 h 10000"/>
              <a:gd name="connsiteX6" fmla="*/ 2735 w 9964"/>
              <a:gd name="connsiteY6" fmla="*/ 0 h 10000"/>
              <a:gd name="connsiteX7" fmla="*/ 7741 w 9964"/>
              <a:gd name="connsiteY7" fmla="*/ 0 h 10000"/>
              <a:gd name="connsiteX8" fmla="*/ 7777 w 9964"/>
              <a:gd name="connsiteY8" fmla="*/ 1944 h 10000"/>
              <a:gd name="connsiteX9" fmla="*/ 7777 w 9964"/>
              <a:gd name="connsiteY9" fmla="*/ 8056 h 10000"/>
              <a:gd name="connsiteX10" fmla="*/ 7813 w 9964"/>
              <a:gd name="connsiteY10" fmla="*/ 10000 h 10000"/>
              <a:gd name="connsiteX11" fmla="*/ 9964 w 9964"/>
              <a:gd name="connsiteY11" fmla="*/ 10000 h 10000"/>
              <a:gd name="connsiteX0" fmla="*/ 0 w 10000"/>
              <a:gd name="connsiteY0" fmla="*/ 7917 h 10000"/>
              <a:gd name="connsiteX1" fmla="*/ 36 w 10000"/>
              <a:gd name="connsiteY1" fmla="*/ 9861 h 10000"/>
              <a:gd name="connsiteX2" fmla="*/ 2672 w 10000"/>
              <a:gd name="connsiteY2" fmla="*/ 9861 h 10000"/>
              <a:gd name="connsiteX3" fmla="*/ 2708 w 10000"/>
              <a:gd name="connsiteY3" fmla="*/ 7917 h 10000"/>
              <a:gd name="connsiteX4" fmla="*/ 2708 w 10000"/>
              <a:gd name="connsiteY4" fmla="*/ 1944 h 10000"/>
              <a:gd name="connsiteX5" fmla="*/ 2745 w 10000"/>
              <a:gd name="connsiteY5" fmla="*/ 0 h 10000"/>
              <a:gd name="connsiteX6" fmla="*/ 7769 w 10000"/>
              <a:gd name="connsiteY6" fmla="*/ 0 h 10000"/>
              <a:gd name="connsiteX7" fmla="*/ 7805 w 10000"/>
              <a:gd name="connsiteY7" fmla="*/ 1944 h 10000"/>
              <a:gd name="connsiteX8" fmla="*/ 7805 w 10000"/>
              <a:gd name="connsiteY8" fmla="*/ 8056 h 10000"/>
              <a:gd name="connsiteX9" fmla="*/ 7841 w 10000"/>
              <a:gd name="connsiteY9" fmla="*/ 10000 h 10000"/>
              <a:gd name="connsiteX10" fmla="*/ 10000 w 10000"/>
              <a:gd name="connsiteY10" fmla="*/ 10000 h 10000"/>
              <a:gd name="connsiteX0" fmla="*/ 0 w 9964"/>
              <a:gd name="connsiteY0" fmla="*/ 9861 h 10000"/>
              <a:gd name="connsiteX1" fmla="*/ 2636 w 9964"/>
              <a:gd name="connsiteY1" fmla="*/ 9861 h 10000"/>
              <a:gd name="connsiteX2" fmla="*/ 2672 w 9964"/>
              <a:gd name="connsiteY2" fmla="*/ 7917 h 10000"/>
              <a:gd name="connsiteX3" fmla="*/ 2672 w 9964"/>
              <a:gd name="connsiteY3" fmla="*/ 1944 h 10000"/>
              <a:gd name="connsiteX4" fmla="*/ 2709 w 9964"/>
              <a:gd name="connsiteY4" fmla="*/ 0 h 10000"/>
              <a:gd name="connsiteX5" fmla="*/ 7733 w 9964"/>
              <a:gd name="connsiteY5" fmla="*/ 0 h 10000"/>
              <a:gd name="connsiteX6" fmla="*/ 7769 w 9964"/>
              <a:gd name="connsiteY6" fmla="*/ 1944 h 10000"/>
              <a:gd name="connsiteX7" fmla="*/ 7769 w 9964"/>
              <a:gd name="connsiteY7" fmla="*/ 8056 h 10000"/>
              <a:gd name="connsiteX8" fmla="*/ 7805 w 9964"/>
              <a:gd name="connsiteY8" fmla="*/ 10000 h 10000"/>
              <a:gd name="connsiteX9" fmla="*/ 9964 w 9964"/>
              <a:gd name="connsiteY9" fmla="*/ 10000 h 10000"/>
              <a:gd name="connsiteX0" fmla="*/ 0 w 7833"/>
              <a:gd name="connsiteY0" fmla="*/ 9861 h 10000"/>
              <a:gd name="connsiteX1" fmla="*/ 2646 w 7833"/>
              <a:gd name="connsiteY1" fmla="*/ 9861 h 10000"/>
              <a:gd name="connsiteX2" fmla="*/ 2682 w 7833"/>
              <a:gd name="connsiteY2" fmla="*/ 7917 h 10000"/>
              <a:gd name="connsiteX3" fmla="*/ 2682 w 7833"/>
              <a:gd name="connsiteY3" fmla="*/ 1944 h 10000"/>
              <a:gd name="connsiteX4" fmla="*/ 2719 w 7833"/>
              <a:gd name="connsiteY4" fmla="*/ 0 h 10000"/>
              <a:gd name="connsiteX5" fmla="*/ 7761 w 7833"/>
              <a:gd name="connsiteY5" fmla="*/ 0 h 10000"/>
              <a:gd name="connsiteX6" fmla="*/ 7797 w 7833"/>
              <a:gd name="connsiteY6" fmla="*/ 1944 h 10000"/>
              <a:gd name="connsiteX7" fmla="*/ 7797 w 7833"/>
              <a:gd name="connsiteY7" fmla="*/ 8056 h 10000"/>
              <a:gd name="connsiteX8" fmla="*/ 7833 w 7833"/>
              <a:gd name="connsiteY8" fmla="*/ 10000 h 10000"/>
              <a:gd name="connsiteX0" fmla="*/ 0 w 9954"/>
              <a:gd name="connsiteY0" fmla="*/ 9861 h 9861"/>
              <a:gd name="connsiteX1" fmla="*/ 3378 w 9954"/>
              <a:gd name="connsiteY1" fmla="*/ 9861 h 9861"/>
              <a:gd name="connsiteX2" fmla="*/ 3424 w 9954"/>
              <a:gd name="connsiteY2" fmla="*/ 7917 h 9861"/>
              <a:gd name="connsiteX3" fmla="*/ 3424 w 9954"/>
              <a:gd name="connsiteY3" fmla="*/ 1944 h 9861"/>
              <a:gd name="connsiteX4" fmla="*/ 3471 w 9954"/>
              <a:gd name="connsiteY4" fmla="*/ 0 h 9861"/>
              <a:gd name="connsiteX5" fmla="*/ 9908 w 9954"/>
              <a:gd name="connsiteY5" fmla="*/ 0 h 9861"/>
              <a:gd name="connsiteX6" fmla="*/ 9954 w 9954"/>
              <a:gd name="connsiteY6" fmla="*/ 1944 h 9861"/>
              <a:gd name="connsiteX7" fmla="*/ 9954 w 9954"/>
              <a:gd name="connsiteY7" fmla="*/ 8056 h 9861"/>
              <a:gd name="connsiteX0" fmla="*/ 0 w 10000"/>
              <a:gd name="connsiteY0" fmla="*/ 10000 h 10000"/>
              <a:gd name="connsiteX1" fmla="*/ 3394 w 10000"/>
              <a:gd name="connsiteY1" fmla="*/ 10000 h 10000"/>
              <a:gd name="connsiteX2" fmla="*/ 3440 w 10000"/>
              <a:gd name="connsiteY2" fmla="*/ 8029 h 10000"/>
              <a:gd name="connsiteX3" fmla="*/ 3440 w 10000"/>
              <a:gd name="connsiteY3" fmla="*/ 1971 h 10000"/>
              <a:gd name="connsiteX4" fmla="*/ 3487 w 10000"/>
              <a:gd name="connsiteY4" fmla="*/ 0 h 10000"/>
              <a:gd name="connsiteX5" fmla="*/ 9954 w 10000"/>
              <a:gd name="connsiteY5" fmla="*/ 0 h 10000"/>
              <a:gd name="connsiteX6" fmla="*/ 10000 w 10000"/>
              <a:gd name="connsiteY6" fmla="*/ 1971 h 10000"/>
              <a:gd name="connsiteX0" fmla="*/ 0 w 7965"/>
              <a:gd name="connsiteY0" fmla="*/ 9803 h 10000"/>
              <a:gd name="connsiteX1" fmla="*/ 1359 w 7965"/>
              <a:gd name="connsiteY1" fmla="*/ 10000 h 10000"/>
              <a:gd name="connsiteX2" fmla="*/ 1405 w 7965"/>
              <a:gd name="connsiteY2" fmla="*/ 8029 h 10000"/>
              <a:gd name="connsiteX3" fmla="*/ 1405 w 7965"/>
              <a:gd name="connsiteY3" fmla="*/ 1971 h 10000"/>
              <a:gd name="connsiteX4" fmla="*/ 1452 w 7965"/>
              <a:gd name="connsiteY4" fmla="*/ 0 h 10000"/>
              <a:gd name="connsiteX5" fmla="*/ 7919 w 7965"/>
              <a:gd name="connsiteY5" fmla="*/ 0 h 10000"/>
              <a:gd name="connsiteX6" fmla="*/ 7965 w 7965"/>
              <a:gd name="connsiteY6" fmla="*/ 1971 h 10000"/>
              <a:gd name="connsiteX0" fmla="*/ 0 w 10000"/>
              <a:gd name="connsiteY0" fmla="*/ 9803 h 10000"/>
              <a:gd name="connsiteX1" fmla="*/ 1706 w 10000"/>
              <a:gd name="connsiteY1" fmla="*/ 10000 h 10000"/>
              <a:gd name="connsiteX2" fmla="*/ 1764 w 10000"/>
              <a:gd name="connsiteY2" fmla="*/ 8029 h 10000"/>
              <a:gd name="connsiteX3" fmla="*/ 1764 w 10000"/>
              <a:gd name="connsiteY3" fmla="*/ 1971 h 10000"/>
              <a:gd name="connsiteX4" fmla="*/ 1823 w 10000"/>
              <a:gd name="connsiteY4" fmla="*/ 0 h 10000"/>
              <a:gd name="connsiteX5" fmla="*/ 9942 w 10000"/>
              <a:gd name="connsiteY5" fmla="*/ 0 h 10000"/>
              <a:gd name="connsiteX6" fmla="*/ 10000 w 10000"/>
              <a:gd name="connsiteY6" fmla="*/ 1971 h 10000"/>
              <a:gd name="connsiteX0" fmla="*/ 0 w 9295"/>
              <a:gd name="connsiteY0" fmla="*/ 9803 h 10000"/>
              <a:gd name="connsiteX1" fmla="*/ 1001 w 9295"/>
              <a:gd name="connsiteY1" fmla="*/ 10000 h 10000"/>
              <a:gd name="connsiteX2" fmla="*/ 1059 w 9295"/>
              <a:gd name="connsiteY2" fmla="*/ 8029 h 10000"/>
              <a:gd name="connsiteX3" fmla="*/ 1059 w 9295"/>
              <a:gd name="connsiteY3" fmla="*/ 1971 h 10000"/>
              <a:gd name="connsiteX4" fmla="*/ 1118 w 9295"/>
              <a:gd name="connsiteY4" fmla="*/ 0 h 10000"/>
              <a:gd name="connsiteX5" fmla="*/ 9237 w 9295"/>
              <a:gd name="connsiteY5" fmla="*/ 0 h 10000"/>
              <a:gd name="connsiteX6" fmla="*/ 9295 w 9295"/>
              <a:gd name="connsiteY6" fmla="*/ 1971 h 10000"/>
              <a:gd name="connsiteX0" fmla="*/ 0 w 10000"/>
              <a:gd name="connsiteY0" fmla="*/ 10246 h 10246"/>
              <a:gd name="connsiteX1" fmla="*/ 1077 w 10000"/>
              <a:gd name="connsiteY1" fmla="*/ 10000 h 10246"/>
              <a:gd name="connsiteX2" fmla="*/ 1139 w 10000"/>
              <a:gd name="connsiteY2" fmla="*/ 8029 h 10246"/>
              <a:gd name="connsiteX3" fmla="*/ 1139 w 10000"/>
              <a:gd name="connsiteY3" fmla="*/ 1971 h 10246"/>
              <a:gd name="connsiteX4" fmla="*/ 1203 w 10000"/>
              <a:gd name="connsiteY4" fmla="*/ 0 h 10246"/>
              <a:gd name="connsiteX5" fmla="*/ 9938 w 10000"/>
              <a:gd name="connsiteY5" fmla="*/ 0 h 10246"/>
              <a:gd name="connsiteX6" fmla="*/ 10000 w 10000"/>
              <a:gd name="connsiteY6" fmla="*/ 1971 h 10246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9938 w 10000"/>
              <a:gd name="connsiteY5" fmla="*/ 0 h 10000"/>
              <a:gd name="connsiteX6" fmla="*/ 10000 w 10000"/>
              <a:gd name="connsiteY6" fmla="*/ 1971 h 10000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10000 w 10000"/>
              <a:gd name="connsiteY5" fmla="*/ 1971 h 10000"/>
              <a:gd name="connsiteX0" fmla="*/ 0 w 8215"/>
              <a:gd name="connsiteY0" fmla="*/ 12209 h 12258"/>
              <a:gd name="connsiteX1" fmla="*/ 1077 w 8215"/>
              <a:gd name="connsiteY1" fmla="*/ 12258 h 12258"/>
              <a:gd name="connsiteX2" fmla="*/ 1139 w 8215"/>
              <a:gd name="connsiteY2" fmla="*/ 10287 h 12258"/>
              <a:gd name="connsiteX3" fmla="*/ 1139 w 8215"/>
              <a:gd name="connsiteY3" fmla="*/ 4229 h 12258"/>
              <a:gd name="connsiteX4" fmla="*/ 1203 w 8215"/>
              <a:gd name="connsiteY4" fmla="*/ 2258 h 12258"/>
              <a:gd name="connsiteX5" fmla="*/ 8215 w 8215"/>
              <a:gd name="connsiteY5" fmla="*/ 0 h 12258"/>
              <a:gd name="connsiteX0" fmla="*/ 0 w 10000"/>
              <a:gd name="connsiteY0" fmla="*/ 8195 h 8235"/>
              <a:gd name="connsiteX1" fmla="*/ 1311 w 10000"/>
              <a:gd name="connsiteY1" fmla="*/ 8235 h 8235"/>
              <a:gd name="connsiteX2" fmla="*/ 1386 w 10000"/>
              <a:gd name="connsiteY2" fmla="*/ 6627 h 8235"/>
              <a:gd name="connsiteX3" fmla="*/ 1386 w 10000"/>
              <a:gd name="connsiteY3" fmla="*/ 1685 h 8235"/>
              <a:gd name="connsiteX4" fmla="*/ 1464 w 10000"/>
              <a:gd name="connsiteY4" fmla="*/ 77 h 8235"/>
              <a:gd name="connsiteX5" fmla="*/ 10000 w 10000"/>
              <a:gd name="connsiteY5" fmla="*/ 0 h 8235"/>
              <a:gd name="connsiteX0" fmla="*/ 0 w 10000"/>
              <a:gd name="connsiteY0" fmla="*/ 9951 h 10000"/>
              <a:gd name="connsiteX1" fmla="*/ 1311 w 10000"/>
              <a:gd name="connsiteY1" fmla="*/ 10000 h 10000"/>
              <a:gd name="connsiteX2" fmla="*/ 1386 w 10000"/>
              <a:gd name="connsiteY2" fmla="*/ 8047 h 10000"/>
              <a:gd name="connsiteX3" fmla="*/ 1386 w 10000"/>
              <a:gd name="connsiteY3" fmla="*/ 2046 h 10000"/>
              <a:gd name="connsiteX4" fmla="*/ 1464 w 10000"/>
              <a:gd name="connsiteY4" fmla="*/ 94 h 10000"/>
              <a:gd name="connsiteX5" fmla="*/ 10000 w 10000"/>
              <a:gd name="connsiteY5" fmla="*/ 0 h 10000"/>
              <a:gd name="connsiteX0" fmla="*/ 0 w 9993"/>
              <a:gd name="connsiteY0" fmla="*/ 9857 h 9906"/>
              <a:gd name="connsiteX1" fmla="*/ 1311 w 9993"/>
              <a:gd name="connsiteY1" fmla="*/ 9906 h 9906"/>
              <a:gd name="connsiteX2" fmla="*/ 1386 w 9993"/>
              <a:gd name="connsiteY2" fmla="*/ 7953 h 9906"/>
              <a:gd name="connsiteX3" fmla="*/ 1386 w 9993"/>
              <a:gd name="connsiteY3" fmla="*/ 1952 h 9906"/>
              <a:gd name="connsiteX4" fmla="*/ 1464 w 9993"/>
              <a:gd name="connsiteY4" fmla="*/ 0 h 9906"/>
              <a:gd name="connsiteX5" fmla="*/ 9993 w 9993"/>
              <a:gd name="connsiteY5" fmla="*/ 101 h 9906"/>
              <a:gd name="connsiteX0" fmla="*/ 0 w 10007"/>
              <a:gd name="connsiteY0" fmla="*/ 10439 h 10488"/>
              <a:gd name="connsiteX1" fmla="*/ 1312 w 10007"/>
              <a:gd name="connsiteY1" fmla="*/ 10488 h 10488"/>
              <a:gd name="connsiteX2" fmla="*/ 1387 w 10007"/>
              <a:gd name="connsiteY2" fmla="*/ 8516 h 10488"/>
              <a:gd name="connsiteX3" fmla="*/ 1387 w 10007"/>
              <a:gd name="connsiteY3" fmla="*/ 2459 h 10488"/>
              <a:gd name="connsiteX4" fmla="*/ 1465 w 10007"/>
              <a:gd name="connsiteY4" fmla="*/ 488 h 10488"/>
              <a:gd name="connsiteX5" fmla="*/ 10007 w 10007"/>
              <a:gd name="connsiteY5" fmla="*/ 0 h 10488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1480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21"/>
              <a:gd name="connsiteY0" fmla="*/ 10045 h 10094"/>
              <a:gd name="connsiteX1" fmla="*/ 1312 w 10021"/>
              <a:gd name="connsiteY1" fmla="*/ 10094 h 10094"/>
              <a:gd name="connsiteX2" fmla="*/ 1387 w 10021"/>
              <a:gd name="connsiteY2" fmla="*/ 8122 h 10094"/>
              <a:gd name="connsiteX3" fmla="*/ 1387 w 10021"/>
              <a:gd name="connsiteY3" fmla="*/ 2065 h 10094"/>
              <a:gd name="connsiteX4" fmla="*/ 1465 w 10021"/>
              <a:gd name="connsiteY4" fmla="*/ 94 h 10094"/>
              <a:gd name="connsiteX5" fmla="*/ 10021 w 10021"/>
              <a:gd name="connsiteY5" fmla="*/ 0 h 10094"/>
              <a:gd name="connsiteX0" fmla="*/ 0 w 10021"/>
              <a:gd name="connsiteY0" fmla="*/ 10438 h 10487"/>
              <a:gd name="connsiteX1" fmla="*/ 1312 w 10021"/>
              <a:gd name="connsiteY1" fmla="*/ 10487 h 10487"/>
              <a:gd name="connsiteX2" fmla="*/ 1387 w 10021"/>
              <a:gd name="connsiteY2" fmla="*/ 8515 h 10487"/>
              <a:gd name="connsiteX3" fmla="*/ 1387 w 10021"/>
              <a:gd name="connsiteY3" fmla="*/ 2458 h 10487"/>
              <a:gd name="connsiteX4" fmla="*/ 1465 w 10021"/>
              <a:gd name="connsiteY4" fmla="*/ 487 h 10487"/>
              <a:gd name="connsiteX5" fmla="*/ 10021 w 10021"/>
              <a:gd name="connsiteY5" fmla="*/ 0 h 10487"/>
              <a:gd name="connsiteX0" fmla="*/ 0 w 10021"/>
              <a:gd name="connsiteY0" fmla="*/ 9951 h 10000"/>
              <a:gd name="connsiteX1" fmla="*/ 1312 w 10021"/>
              <a:gd name="connsiteY1" fmla="*/ 10000 h 10000"/>
              <a:gd name="connsiteX2" fmla="*/ 1387 w 10021"/>
              <a:gd name="connsiteY2" fmla="*/ 8028 h 10000"/>
              <a:gd name="connsiteX3" fmla="*/ 1387 w 10021"/>
              <a:gd name="connsiteY3" fmla="*/ 1971 h 10000"/>
              <a:gd name="connsiteX4" fmla="*/ 1465 w 10021"/>
              <a:gd name="connsiteY4" fmla="*/ 0 h 10000"/>
              <a:gd name="connsiteX5" fmla="*/ 10021 w 10021"/>
              <a:gd name="connsiteY5" fmla="*/ 300 h 10000"/>
              <a:gd name="connsiteX0" fmla="*/ 0 w 10021"/>
              <a:gd name="connsiteY0" fmla="*/ 10241 h 10290"/>
              <a:gd name="connsiteX1" fmla="*/ 1312 w 10021"/>
              <a:gd name="connsiteY1" fmla="*/ 10290 h 10290"/>
              <a:gd name="connsiteX2" fmla="*/ 1387 w 10021"/>
              <a:gd name="connsiteY2" fmla="*/ 8318 h 10290"/>
              <a:gd name="connsiteX3" fmla="*/ 1387 w 10021"/>
              <a:gd name="connsiteY3" fmla="*/ 2261 h 10290"/>
              <a:gd name="connsiteX4" fmla="*/ 1465 w 10021"/>
              <a:gd name="connsiteY4" fmla="*/ 290 h 10290"/>
              <a:gd name="connsiteX5" fmla="*/ 10021 w 10021"/>
              <a:gd name="connsiteY5" fmla="*/ 0 h 10290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217"/>
              <a:gd name="connsiteX1" fmla="*/ 1312 w 10018"/>
              <a:gd name="connsiteY1" fmla="*/ 10217 h 10217"/>
              <a:gd name="connsiteX2" fmla="*/ 1387 w 10018"/>
              <a:gd name="connsiteY2" fmla="*/ 8097 h 10217"/>
              <a:gd name="connsiteX3" fmla="*/ 1387 w 10018"/>
              <a:gd name="connsiteY3" fmla="*/ 2040 h 10217"/>
              <a:gd name="connsiteX4" fmla="*/ 1465 w 10018"/>
              <a:gd name="connsiteY4" fmla="*/ 69 h 10217"/>
              <a:gd name="connsiteX5" fmla="*/ 10018 w 10018"/>
              <a:gd name="connsiteY5" fmla="*/ 0 h 10217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12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12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4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4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142"/>
              <a:gd name="connsiteX1" fmla="*/ 1304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142"/>
              <a:gd name="connsiteX1" fmla="*/ 1309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020"/>
              <a:gd name="connsiteX1" fmla="*/ 1309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298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290"/>
              <a:gd name="connsiteX1" fmla="*/ 1301 w 10018"/>
              <a:gd name="connsiteY1" fmla="*/ 10290 h 10290"/>
              <a:gd name="connsiteX2" fmla="*/ 1387 w 10018"/>
              <a:gd name="connsiteY2" fmla="*/ 8097 h 10290"/>
              <a:gd name="connsiteX3" fmla="*/ 1387 w 10018"/>
              <a:gd name="connsiteY3" fmla="*/ 2040 h 10290"/>
              <a:gd name="connsiteX4" fmla="*/ 1465 w 10018"/>
              <a:gd name="connsiteY4" fmla="*/ 69 h 10290"/>
              <a:gd name="connsiteX5" fmla="*/ 10018 w 10018"/>
              <a:gd name="connsiteY5" fmla="*/ 0 h 1029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1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70 w 10088"/>
              <a:gd name="connsiteY0" fmla="*/ 10020 h 10069"/>
              <a:gd name="connsiteX1" fmla="*/ 1371 w 10088"/>
              <a:gd name="connsiteY1" fmla="*/ 10069 h 10069"/>
              <a:gd name="connsiteX2" fmla="*/ 1457 w 10088"/>
              <a:gd name="connsiteY2" fmla="*/ 8097 h 10069"/>
              <a:gd name="connsiteX3" fmla="*/ 1457 w 10088"/>
              <a:gd name="connsiteY3" fmla="*/ 2040 h 10069"/>
              <a:gd name="connsiteX4" fmla="*/ 1535 w 10088"/>
              <a:gd name="connsiteY4" fmla="*/ 69 h 10069"/>
              <a:gd name="connsiteX5" fmla="*/ 10088 w 10088"/>
              <a:gd name="connsiteY5" fmla="*/ 0 h 10069"/>
              <a:gd name="connsiteX0" fmla="*/ 46 w 10064"/>
              <a:gd name="connsiteY0" fmla="*/ 10020 h 10230"/>
              <a:gd name="connsiteX1" fmla="*/ 1347 w 10064"/>
              <a:gd name="connsiteY1" fmla="*/ 10069 h 10230"/>
              <a:gd name="connsiteX2" fmla="*/ 1433 w 10064"/>
              <a:gd name="connsiteY2" fmla="*/ 8097 h 10230"/>
              <a:gd name="connsiteX3" fmla="*/ 1433 w 10064"/>
              <a:gd name="connsiteY3" fmla="*/ 2040 h 10230"/>
              <a:gd name="connsiteX4" fmla="*/ 1511 w 10064"/>
              <a:gd name="connsiteY4" fmla="*/ 69 h 10230"/>
              <a:gd name="connsiteX5" fmla="*/ 10064 w 10064"/>
              <a:gd name="connsiteY5" fmla="*/ 0 h 10230"/>
              <a:gd name="connsiteX0" fmla="*/ 50 w 10068"/>
              <a:gd name="connsiteY0" fmla="*/ 10020 h 10133"/>
              <a:gd name="connsiteX1" fmla="*/ 1351 w 10068"/>
              <a:gd name="connsiteY1" fmla="*/ 10069 h 10133"/>
              <a:gd name="connsiteX2" fmla="*/ 1437 w 10068"/>
              <a:gd name="connsiteY2" fmla="*/ 8097 h 10133"/>
              <a:gd name="connsiteX3" fmla="*/ 1437 w 10068"/>
              <a:gd name="connsiteY3" fmla="*/ 2040 h 10133"/>
              <a:gd name="connsiteX4" fmla="*/ 1515 w 10068"/>
              <a:gd name="connsiteY4" fmla="*/ 69 h 10133"/>
              <a:gd name="connsiteX5" fmla="*/ 10068 w 10068"/>
              <a:gd name="connsiteY5" fmla="*/ 0 h 1013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3 w 10021"/>
              <a:gd name="connsiteY0" fmla="*/ 10020 h 10069"/>
              <a:gd name="connsiteX1" fmla="*/ 1304 w 10021"/>
              <a:gd name="connsiteY1" fmla="*/ 10069 h 10069"/>
              <a:gd name="connsiteX2" fmla="*/ 1390 w 10021"/>
              <a:gd name="connsiteY2" fmla="*/ 8097 h 10069"/>
              <a:gd name="connsiteX3" fmla="*/ 1390 w 10021"/>
              <a:gd name="connsiteY3" fmla="*/ 2040 h 10069"/>
              <a:gd name="connsiteX4" fmla="*/ 1468 w 10021"/>
              <a:gd name="connsiteY4" fmla="*/ 69 h 10069"/>
              <a:gd name="connsiteX5" fmla="*/ 10021 w 10021"/>
              <a:gd name="connsiteY5" fmla="*/ 0 h 10069"/>
              <a:gd name="connsiteX0" fmla="*/ 3 w 10021"/>
              <a:gd name="connsiteY0" fmla="*/ 10020 h 10217"/>
              <a:gd name="connsiteX1" fmla="*/ 1304 w 10021"/>
              <a:gd name="connsiteY1" fmla="*/ 10217 h 10217"/>
              <a:gd name="connsiteX2" fmla="*/ 1390 w 10021"/>
              <a:gd name="connsiteY2" fmla="*/ 8097 h 10217"/>
              <a:gd name="connsiteX3" fmla="*/ 1390 w 10021"/>
              <a:gd name="connsiteY3" fmla="*/ 2040 h 10217"/>
              <a:gd name="connsiteX4" fmla="*/ 1468 w 10021"/>
              <a:gd name="connsiteY4" fmla="*/ 69 h 10217"/>
              <a:gd name="connsiteX5" fmla="*/ 10021 w 10021"/>
              <a:gd name="connsiteY5" fmla="*/ 0 h 10217"/>
              <a:gd name="connsiteX0" fmla="*/ 3 w 10021"/>
              <a:gd name="connsiteY0" fmla="*/ 10020 h 10020"/>
              <a:gd name="connsiteX1" fmla="*/ 1304 w 10021"/>
              <a:gd name="connsiteY1" fmla="*/ 9996 h 10020"/>
              <a:gd name="connsiteX2" fmla="*/ 1390 w 10021"/>
              <a:gd name="connsiteY2" fmla="*/ 8097 h 10020"/>
              <a:gd name="connsiteX3" fmla="*/ 1390 w 10021"/>
              <a:gd name="connsiteY3" fmla="*/ 2040 h 10020"/>
              <a:gd name="connsiteX4" fmla="*/ 1468 w 10021"/>
              <a:gd name="connsiteY4" fmla="*/ 69 h 10020"/>
              <a:gd name="connsiteX5" fmla="*/ 10021 w 10021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4"/>
              <a:gd name="connsiteX1" fmla="*/ 1301 w 10018"/>
              <a:gd name="connsiteY1" fmla="*/ 9996 h 10064"/>
              <a:gd name="connsiteX2" fmla="*/ 1387 w 10018"/>
              <a:gd name="connsiteY2" fmla="*/ 8097 h 10064"/>
              <a:gd name="connsiteX3" fmla="*/ 1387 w 10018"/>
              <a:gd name="connsiteY3" fmla="*/ 2040 h 10064"/>
              <a:gd name="connsiteX4" fmla="*/ 1465 w 10018"/>
              <a:gd name="connsiteY4" fmla="*/ 69 h 10064"/>
              <a:gd name="connsiteX5" fmla="*/ 10018 w 10018"/>
              <a:gd name="connsiteY5" fmla="*/ 0 h 10064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8"/>
              <a:gd name="connsiteX1" fmla="*/ 1301 w 10018"/>
              <a:gd name="connsiteY1" fmla="*/ 9996 h 10068"/>
              <a:gd name="connsiteX2" fmla="*/ 1387 w 10018"/>
              <a:gd name="connsiteY2" fmla="*/ 8097 h 10068"/>
              <a:gd name="connsiteX3" fmla="*/ 1387 w 10018"/>
              <a:gd name="connsiteY3" fmla="*/ 2040 h 10068"/>
              <a:gd name="connsiteX4" fmla="*/ 1465 w 10018"/>
              <a:gd name="connsiteY4" fmla="*/ 69 h 10068"/>
              <a:gd name="connsiteX5" fmla="*/ 10018 w 10018"/>
              <a:gd name="connsiteY5" fmla="*/ 0 h 10068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0">
                <a:moveTo>
                  <a:pt x="0" y="10020"/>
                </a:moveTo>
                <a:cubicBezTo>
                  <a:pt x="522" y="10020"/>
                  <a:pt x="1266" y="9996"/>
                  <a:pt x="1301" y="9996"/>
                </a:cubicBezTo>
                <a:cubicBezTo>
                  <a:pt x="1344" y="9996"/>
                  <a:pt x="1387" y="9224"/>
                  <a:pt x="1387" y="8097"/>
                </a:cubicBezTo>
                <a:lnTo>
                  <a:pt x="1387" y="2040"/>
                </a:lnTo>
                <a:cubicBezTo>
                  <a:pt x="1387" y="913"/>
                  <a:pt x="1424" y="69"/>
                  <a:pt x="1465" y="69"/>
                </a:cubicBezTo>
                <a:lnTo>
                  <a:pt x="10018" y="0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ruta 5"/>
          <p:cNvSpPr txBox="1"/>
          <p:nvPr userDrawn="1"/>
        </p:nvSpPr>
        <p:spPr>
          <a:xfrm>
            <a:off x="7103422" y="263482"/>
            <a:ext cx="1779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 smtClean="0"/>
              <a:t>KTH ROYAL INSTITUTE</a:t>
            </a:r>
            <a:br>
              <a:rPr lang="sv-SE" sz="1100" b="1" dirty="0" smtClean="0"/>
            </a:br>
            <a:r>
              <a:rPr lang="sv-SE" sz="1100" b="1" dirty="0" smtClean="0"/>
              <a:t>OF</a:t>
            </a:r>
            <a:r>
              <a:rPr lang="sv-SE" sz="1100" b="1" baseline="0" dirty="0" smtClean="0"/>
              <a:t> TECHNOLOGY</a:t>
            </a: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340480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344488"/>
            <a:ext cx="662749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407828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FCB38AA-14D0-4B67-BE5B-608C5A8A7489}" type="datetimeFigureOut">
              <a:rPr lang="sv-SE" smtClean="0"/>
              <a:pPr/>
              <a:t>2015-07-08</a:t>
            </a:fld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80D72F4-1C41-4187-A4BC-492CF086CF40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19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250" y="982456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1A21-31CF-411F-9CAB-AF3A8FDF3544}" type="datetime1">
              <a:rPr lang="en-GB" smtClean="0"/>
              <a:t>08/07/2015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08725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7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Gunnar Karlsson</a:t>
            </a:r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619250" y="2057401"/>
            <a:ext cx="6935788" cy="360362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7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 bwMode="gray">
          <a:xfrm>
            <a:off x="0" y="3613150"/>
            <a:ext cx="9144000" cy="324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1161181"/>
            <a:ext cx="6984337" cy="1043684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2276872"/>
            <a:ext cx="6987075" cy="936104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3" y="344488"/>
            <a:ext cx="803938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gray">
          <a:xfrm>
            <a:off x="-3236" y="4049403"/>
            <a:ext cx="9150869" cy="1215998"/>
          </a:xfrm>
          <a:custGeom>
            <a:avLst/>
            <a:gdLst>
              <a:gd name="T0" fmla="*/ 0 w 8479"/>
              <a:gd name="T1" fmla="*/ 356 h 535"/>
              <a:gd name="T2" fmla="*/ 597 w 8479"/>
              <a:gd name="T3" fmla="*/ 356 h 535"/>
              <a:gd name="T4" fmla="*/ 625 w 8479"/>
              <a:gd name="T5" fmla="*/ 328 h 535"/>
              <a:gd name="T6" fmla="*/ 625 w 8479"/>
              <a:gd name="T7" fmla="*/ 28 h 535"/>
              <a:gd name="T8" fmla="*/ 653 w 8479"/>
              <a:gd name="T9" fmla="*/ 0 h 535"/>
              <a:gd name="T10" fmla="*/ 954 w 8479"/>
              <a:gd name="T11" fmla="*/ 0 h 535"/>
              <a:gd name="T12" fmla="*/ 982 w 8479"/>
              <a:gd name="T13" fmla="*/ 28 h 535"/>
              <a:gd name="T14" fmla="*/ 982 w 8479"/>
              <a:gd name="T15" fmla="*/ 507 h 535"/>
              <a:gd name="T16" fmla="*/ 1010 w 8479"/>
              <a:gd name="T17" fmla="*/ 535 h 535"/>
              <a:gd name="T18" fmla="*/ 1545 w 8479"/>
              <a:gd name="T19" fmla="*/ 535 h 535"/>
              <a:gd name="T20" fmla="*/ 1573 w 8479"/>
              <a:gd name="T21" fmla="*/ 507 h 535"/>
              <a:gd name="T22" fmla="*/ 1573 w 8479"/>
              <a:gd name="T23" fmla="*/ 328 h 535"/>
              <a:gd name="T24" fmla="*/ 1601 w 8479"/>
              <a:gd name="T25" fmla="*/ 300 h 535"/>
              <a:gd name="T26" fmla="*/ 2497 w 8479"/>
              <a:gd name="T27" fmla="*/ 300 h 535"/>
              <a:gd name="T28" fmla="*/ 2524 w 8479"/>
              <a:gd name="T29" fmla="*/ 328 h 535"/>
              <a:gd name="T30" fmla="*/ 2524 w 8479"/>
              <a:gd name="T31" fmla="*/ 507 h 535"/>
              <a:gd name="T32" fmla="*/ 2552 w 8479"/>
              <a:gd name="T33" fmla="*/ 535 h 535"/>
              <a:gd name="T34" fmla="*/ 2797 w 8479"/>
              <a:gd name="T35" fmla="*/ 535 h 535"/>
              <a:gd name="T36" fmla="*/ 2825 w 8479"/>
              <a:gd name="T37" fmla="*/ 507 h 535"/>
              <a:gd name="T38" fmla="*/ 2825 w 8479"/>
              <a:gd name="T39" fmla="*/ 384 h 535"/>
              <a:gd name="T40" fmla="*/ 2852 w 8479"/>
              <a:gd name="T41" fmla="*/ 356 h 535"/>
              <a:gd name="T42" fmla="*/ 3153 w 8479"/>
              <a:gd name="T43" fmla="*/ 356 h 535"/>
              <a:gd name="T44" fmla="*/ 3181 w 8479"/>
              <a:gd name="T45" fmla="*/ 384 h 535"/>
              <a:gd name="T46" fmla="*/ 3181 w 8479"/>
              <a:gd name="T47" fmla="*/ 450 h 535"/>
              <a:gd name="T48" fmla="*/ 3209 w 8479"/>
              <a:gd name="T49" fmla="*/ 478 h 535"/>
              <a:gd name="T50" fmla="*/ 5290 w 8479"/>
              <a:gd name="T51" fmla="*/ 478 h 535"/>
              <a:gd name="T52" fmla="*/ 5317 w 8479"/>
              <a:gd name="T53" fmla="*/ 450 h 535"/>
              <a:gd name="T54" fmla="*/ 5317 w 8479"/>
              <a:gd name="T55" fmla="*/ 28 h 535"/>
              <a:gd name="T56" fmla="*/ 5345 w 8479"/>
              <a:gd name="T57" fmla="*/ 0 h 535"/>
              <a:gd name="T58" fmla="*/ 6031 w 8479"/>
              <a:gd name="T59" fmla="*/ 0 h 535"/>
              <a:gd name="T60" fmla="*/ 6059 w 8479"/>
              <a:gd name="T61" fmla="*/ 28 h 535"/>
              <a:gd name="T62" fmla="*/ 6059 w 8479"/>
              <a:gd name="T63" fmla="*/ 383 h 535"/>
              <a:gd name="T64" fmla="*/ 6087 w 8479"/>
              <a:gd name="T65" fmla="*/ 411 h 535"/>
              <a:gd name="T66" fmla="*/ 7130 w 8479"/>
              <a:gd name="T67" fmla="*/ 411 h 535"/>
              <a:gd name="T68" fmla="*/ 7158 w 8479"/>
              <a:gd name="T69" fmla="*/ 383 h 535"/>
              <a:gd name="T70" fmla="*/ 7158 w 8479"/>
              <a:gd name="T71" fmla="*/ 111 h 535"/>
              <a:gd name="T72" fmla="*/ 7186 w 8479"/>
              <a:gd name="T73" fmla="*/ 83 h 535"/>
              <a:gd name="T74" fmla="*/ 8479 w 8479"/>
              <a:gd name="T75" fmla="*/ 83 h 535"/>
              <a:gd name="connsiteX0" fmla="*/ 0 w 9296"/>
              <a:gd name="connsiteY0" fmla="*/ 6654 h 10000"/>
              <a:gd name="connsiteX1" fmla="*/ 33 w 9296"/>
              <a:gd name="connsiteY1" fmla="*/ 6131 h 10000"/>
              <a:gd name="connsiteX2" fmla="*/ 33 w 9296"/>
              <a:gd name="connsiteY2" fmla="*/ 523 h 10000"/>
              <a:gd name="connsiteX3" fmla="*/ 66 w 9296"/>
              <a:gd name="connsiteY3" fmla="*/ 0 h 10000"/>
              <a:gd name="connsiteX4" fmla="*/ 421 w 9296"/>
              <a:gd name="connsiteY4" fmla="*/ 0 h 10000"/>
              <a:gd name="connsiteX5" fmla="*/ 454 w 9296"/>
              <a:gd name="connsiteY5" fmla="*/ 523 h 10000"/>
              <a:gd name="connsiteX6" fmla="*/ 454 w 9296"/>
              <a:gd name="connsiteY6" fmla="*/ 9477 h 10000"/>
              <a:gd name="connsiteX7" fmla="*/ 487 w 9296"/>
              <a:gd name="connsiteY7" fmla="*/ 10000 h 10000"/>
              <a:gd name="connsiteX8" fmla="*/ 1118 w 9296"/>
              <a:gd name="connsiteY8" fmla="*/ 10000 h 10000"/>
              <a:gd name="connsiteX9" fmla="*/ 1151 w 9296"/>
              <a:gd name="connsiteY9" fmla="*/ 9477 h 10000"/>
              <a:gd name="connsiteX10" fmla="*/ 1151 w 9296"/>
              <a:gd name="connsiteY10" fmla="*/ 6131 h 10000"/>
              <a:gd name="connsiteX11" fmla="*/ 1184 w 9296"/>
              <a:gd name="connsiteY11" fmla="*/ 5607 h 10000"/>
              <a:gd name="connsiteX12" fmla="*/ 2241 w 9296"/>
              <a:gd name="connsiteY12" fmla="*/ 5607 h 10000"/>
              <a:gd name="connsiteX13" fmla="*/ 2273 w 9296"/>
              <a:gd name="connsiteY13" fmla="*/ 6131 h 10000"/>
              <a:gd name="connsiteX14" fmla="*/ 2273 w 9296"/>
              <a:gd name="connsiteY14" fmla="*/ 9477 h 10000"/>
              <a:gd name="connsiteX15" fmla="*/ 2306 w 9296"/>
              <a:gd name="connsiteY15" fmla="*/ 10000 h 10000"/>
              <a:gd name="connsiteX16" fmla="*/ 2595 w 9296"/>
              <a:gd name="connsiteY16" fmla="*/ 10000 h 10000"/>
              <a:gd name="connsiteX17" fmla="*/ 2628 w 9296"/>
              <a:gd name="connsiteY17" fmla="*/ 9477 h 10000"/>
              <a:gd name="connsiteX18" fmla="*/ 2628 w 9296"/>
              <a:gd name="connsiteY18" fmla="*/ 7178 h 10000"/>
              <a:gd name="connsiteX19" fmla="*/ 2660 w 9296"/>
              <a:gd name="connsiteY19" fmla="*/ 6654 h 10000"/>
              <a:gd name="connsiteX20" fmla="*/ 3015 w 9296"/>
              <a:gd name="connsiteY20" fmla="*/ 6654 h 10000"/>
              <a:gd name="connsiteX21" fmla="*/ 3048 w 9296"/>
              <a:gd name="connsiteY21" fmla="*/ 7178 h 10000"/>
              <a:gd name="connsiteX22" fmla="*/ 3048 w 9296"/>
              <a:gd name="connsiteY22" fmla="*/ 8411 h 10000"/>
              <a:gd name="connsiteX23" fmla="*/ 3081 w 9296"/>
              <a:gd name="connsiteY23" fmla="*/ 8935 h 10000"/>
              <a:gd name="connsiteX24" fmla="*/ 5535 w 9296"/>
              <a:gd name="connsiteY24" fmla="*/ 8935 h 10000"/>
              <a:gd name="connsiteX25" fmla="*/ 5567 w 9296"/>
              <a:gd name="connsiteY25" fmla="*/ 8411 h 10000"/>
              <a:gd name="connsiteX26" fmla="*/ 5567 w 9296"/>
              <a:gd name="connsiteY26" fmla="*/ 523 h 10000"/>
              <a:gd name="connsiteX27" fmla="*/ 5600 w 9296"/>
              <a:gd name="connsiteY27" fmla="*/ 0 h 10000"/>
              <a:gd name="connsiteX28" fmla="*/ 6409 w 9296"/>
              <a:gd name="connsiteY28" fmla="*/ 0 h 10000"/>
              <a:gd name="connsiteX29" fmla="*/ 6442 w 9296"/>
              <a:gd name="connsiteY29" fmla="*/ 523 h 10000"/>
              <a:gd name="connsiteX30" fmla="*/ 6442 w 9296"/>
              <a:gd name="connsiteY30" fmla="*/ 7159 h 10000"/>
              <a:gd name="connsiteX31" fmla="*/ 6475 w 9296"/>
              <a:gd name="connsiteY31" fmla="*/ 7682 h 10000"/>
              <a:gd name="connsiteX32" fmla="*/ 7705 w 9296"/>
              <a:gd name="connsiteY32" fmla="*/ 7682 h 10000"/>
              <a:gd name="connsiteX33" fmla="*/ 7738 w 9296"/>
              <a:gd name="connsiteY33" fmla="*/ 7159 h 10000"/>
              <a:gd name="connsiteX34" fmla="*/ 7738 w 9296"/>
              <a:gd name="connsiteY34" fmla="*/ 2075 h 10000"/>
              <a:gd name="connsiteX35" fmla="*/ 7771 w 9296"/>
              <a:gd name="connsiteY35" fmla="*/ 1551 h 10000"/>
              <a:gd name="connsiteX36" fmla="*/ 9296 w 9296"/>
              <a:gd name="connsiteY36" fmla="*/ 1551 h 10000"/>
              <a:gd name="connsiteX0" fmla="*/ 0 w 9965"/>
              <a:gd name="connsiteY0" fmla="*/ 6131 h 10000"/>
              <a:gd name="connsiteX1" fmla="*/ 0 w 9965"/>
              <a:gd name="connsiteY1" fmla="*/ 523 h 10000"/>
              <a:gd name="connsiteX2" fmla="*/ 36 w 9965"/>
              <a:gd name="connsiteY2" fmla="*/ 0 h 10000"/>
              <a:gd name="connsiteX3" fmla="*/ 418 w 9965"/>
              <a:gd name="connsiteY3" fmla="*/ 0 h 10000"/>
              <a:gd name="connsiteX4" fmla="*/ 453 w 9965"/>
              <a:gd name="connsiteY4" fmla="*/ 523 h 10000"/>
              <a:gd name="connsiteX5" fmla="*/ 453 w 9965"/>
              <a:gd name="connsiteY5" fmla="*/ 9477 h 10000"/>
              <a:gd name="connsiteX6" fmla="*/ 489 w 9965"/>
              <a:gd name="connsiteY6" fmla="*/ 10000 h 10000"/>
              <a:gd name="connsiteX7" fmla="*/ 1168 w 9965"/>
              <a:gd name="connsiteY7" fmla="*/ 10000 h 10000"/>
              <a:gd name="connsiteX8" fmla="*/ 1203 w 9965"/>
              <a:gd name="connsiteY8" fmla="*/ 9477 h 10000"/>
              <a:gd name="connsiteX9" fmla="*/ 1203 w 9965"/>
              <a:gd name="connsiteY9" fmla="*/ 6131 h 10000"/>
              <a:gd name="connsiteX10" fmla="*/ 1239 w 9965"/>
              <a:gd name="connsiteY10" fmla="*/ 5607 h 10000"/>
              <a:gd name="connsiteX11" fmla="*/ 2376 w 9965"/>
              <a:gd name="connsiteY11" fmla="*/ 5607 h 10000"/>
              <a:gd name="connsiteX12" fmla="*/ 2410 w 9965"/>
              <a:gd name="connsiteY12" fmla="*/ 6131 h 10000"/>
              <a:gd name="connsiteX13" fmla="*/ 2410 w 9965"/>
              <a:gd name="connsiteY13" fmla="*/ 9477 h 10000"/>
              <a:gd name="connsiteX14" fmla="*/ 2446 w 9965"/>
              <a:gd name="connsiteY14" fmla="*/ 10000 h 10000"/>
              <a:gd name="connsiteX15" fmla="*/ 2757 w 9965"/>
              <a:gd name="connsiteY15" fmla="*/ 10000 h 10000"/>
              <a:gd name="connsiteX16" fmla="*/ 2792 w 9965"/>
              <a:gd name="connsiteY16" fmla="*/ 9477 h 10000"/>
              <a:gd name="connsiteX17" fmla="*/ 2792 w 9965"/>
              <a:gd name="connsiteY17" fmla="*/ 7178 h 10000"/>
              <a:gd name="connsiteX18" fmla="*/ 2826 w 9965"/>
              <a:gd name="connsiteY18" fmla="*/ 6654 h 10000"/>
              <a:gd name="connsiteX19" fmla="*/ 3208 w 9965"/>
              <a:gd name="connsiteY19" fmla="*/ 6654 h 10000"/>
              <a:gd name="connsiteX20" fmla="*/ 3244 w 9965"/>
              <a:gd name="connsiteY20" fmla="*/ 7178 h 10000"/>
              <a:gd name="connsiteX21" fmla="*/ 3244 w 9965"/>
              <a:gd name="connsiteY21" fmla="*/ 8411 h 10000"/>
              <a:gd name="connsiteX22" fmla="*/ 3279 w 9965"/>
              <a:gd name="connsiteY22" fmla="*/ 8935 h 10000"/>
              <a:gd name="connsiteX23" fmla="*/ 5919 w 9965"/>
              <a:gd name="connsiteY23" fmla="*/ 8935 h 10000"/>
              <a:gd name="connsiteX24" fmla="*/ 5954 w 9965"/>
              <a:gd name="connsiteY24" fmla="*/ 8411 h 10000"/>
              <a:gd name="connsiteX25" fmla="*/ 5954 w 9965"/>
              <a:gd name="connsiteY25" fmla="*/ 523 h 10000"/>
              <a:gd name="connsiteX26" fmla="*/ 5989 w 9965"/>
              <a:gd name="connsiteY26" fmla="*/ 0 h 10000"/>
              <a:gd name="connsiteX27" fmla="*/ 6859 w 9965"/>
              <a:gd name="connsiteY27" fmla="*/ 0 h 10000"/>
              <a:gd name="connsiteX28" fmla="*/ 6895 w 9965"/>
              <a:gd name="connsiteY28" fmla="*/ 523 h 10000"/>
              <a:gd name="connsiteX29" fmla="*/ 6895 w 9965"/>
              <a:gd name="connsiteY29" fmla="*/ 7159 h 10000"/>
              <a:gd name="connsiteX30" fmla="*/ 6930 w 9965"/>
              <a:gd name="connsiteY30" fmla="*/ 7682 h 10000"/>
              <a:gd name="connsiteX31" fmla="*/ 8254 w 9965"/>
              <a:gd name="connsiteY31" fmla="*/ 7682 h 10000"/>
              <a:gd name="connsiteX32" fmla="*/ 8289 w 9965"/>
              <a:gd name="connsiteY32" fmla="*/ 7159 h 10000"/>
              <a:gd name="connsiteX33" fmla="*/ 8289 w 9965"/>
              <a:gd name="connsiteY33" fmla="*/ 2075 h 10000"/>
              <a:gd name="connsiteX34" fmla="*/ 8325 w 9965"/>
              <a:gd name="connsiteY34" fmla="*/ 1551 h 10000"/>
              <a:gd name="connsiteX35" fmla="*/ 9965 w 9965"/>
              <a:gd name="connsiteY35" fmla="*/ 1551 h 10000"/>
              <a:gd name="connsiteX0" fmla="*/ 0 w 10000"/>
              <a:gd name="connsiteY0" fmla="*/ 523 h 10000"/>
              <a:gd name="connsiteX1" fmla="*/ 36 w 10000"/>
              <a:gd name="connsiteY1" fmla="*/ 0 h 10000"/>
              <a:gd name="connsiteX2" fmla="*/ 419 w 10000"/>
              <a:gd name="connsiteY2" fmla="*/ 0 h 10000"/>
              <a:gd name="connsiteX3" fmla="*/ 455 w 10000"/>
              <a:gd name="connsiteY3" fmla="*/ 523 h 10000"/>
              <a:gd name="connsiteX4" fmla="*/ 455 w 10000"/>
              <a:gd name="connsiteY4" fmla="*/ 9477 h 10000"/>
              <a:gd name="connsiteX5" fmla="*/ 491 w 10000"/>
              <a:gd name="connsiteY5" fmla="*/ 10000 h 10000"/>
              <a:gd name="connsiteX6" fmla="*/ 1172 w 10000"/>
              <a:gd name="connsiteY6" fmla="*/ 10000 h 10000"/>
              <a:gd name="connsiteX7" fmla="*/ 1207 w 10000"/>
              <a:gd name="connsiteY7" fmla="*/ 9477 h 10000"/>
              <a:gd name="connsiteX8" fmla="*/ 1207 w 10000"/>
              <a:gd name="connsiteY8" fmla="*/ 6131 h 10000"/>
              <a:gd name="connsiteX9" fmla="*/ 1243 w 10000"/>
              <a:gd name="connsiteY9" fmla="*/ 5607 h 10000"/>
              <a:gd name="connsiteX10" fmla="*/ 2384 w 10000"/>
              <a:gd name="connsiteY10" fmla="*/ 5607 h 10000"/>
              <a:gd name="connsiteX11" fmla="*/ 2418 w 10000"/>
              <a:gd name="connsiteY11" fmla="*/ 6131 h 10000"/>
              <a:gd name="connsiteX12" fmla="*/ 2418 w 10000"/>
              <a:gd name="connsiteY12" fmla="*/ 9477 h 10000"/>
              <a:gd name="connsiteX13" fmla="*/ 2455 w 10000"/>
              <a:gd name="connsiteY13" fmla="*/ 10000 h 10000"/>
              <a:gd name="connsiteX14" fmla="*/ 2767 w 10000"/>
              <a:gd name="connsiteY14" fmla="*/ 10000 h 10000"/>
              <a:gd name="connsiteX15" fmla="*/ 2802 w 10000"/>
              <a:gd name="connsiteY15" fmla="*/ 9477 h 10000"/>
              <a:gd name="connsiteX16" fmla="*/ 2802 w 10000"/>
              <a:gd name="connsiteY16" fmla="*/ 7178 h 10000"/>
              <a:gd name="connsiteX17" fmla="*/ 2836 w 10000"/>
              <a:gd name="connsiteY17" fmla="*/ 6654 h 10000"/>
              <a:gd name="connsiteX18" fmla="*/ 3219 w 10000"/>
              <a:gd name="connsiteY18" fmla="*/ 6654 h 10000"/>
              <a:gd name="connsiteX19" fmla="*/ 3255 w 10000"/>
              <a:gd name="connsiteY19" fmla="*/ 7178 h 10000"/>
              <a:gd name="connsiteX20" fmla="*/ 3255 w 10000"/>
              <a:gd name="connsiteY20" fmla="*/ 8411 h 10000"/>
              <a:gd name="connsiteX21" fmla="*/ 3291 w 10000"/>
              <a:gd name="connsiteY21" fmla="*/ 8935 h 10000"/>
              <a:gd name="connsiteX22" fmla="*/ 5940 w 10000"/>
              <a:gd name="connsiteY22" fmla="*/ 8935 h 10000"/>
              <a:gd name="connsiteX23" fmla="*/ 5975 w 10000"/>
              <a:gd name="connsiteY23" fmla="*/ 8411 h 10000"/>
              <a:gd name="connsiteX24" fmla="*/ 5975 w 10000"/>
              <a:gd name="connsiteY24" fmla="*/ 523 h 10000"/>
              <a:gd name="connsiteX25" fmla="*/ 6010 w 10000"/>
              <a:gd name="connsiteY25" fmla="*/ 0 h 10000"/>
              <a:gd name="connsiteX26" fmla="*/ 6883 w 10000"/>
              <a:gd name="connsiteY26" fmla="*/ 0 h 10000"/>
              <a:gd name="connsiteX27" fmla="*/ 6919 w 10000"/>
              <a:gd name="connsiteY27" fmla="*/ 523 h 10000"/>
              <a:gd name="connsiteX28" fmla="*/ 6919 w 10000"/>
              <a:gd name="connsiteY28" fmla="*/ 7159 h 10000"/>
              <a:gd name="connsiteX29" fmla="*/ 6954 w 10000"/>
              <a:gd name="connsiteY29" fmla="*/ 7682 h 10000"/>
              <a:gd name="connsiteX30" fmla="*/ 8283 w 10000"/>
              <a:gd name="connsiteY30" fmla="*/ 7682 h 10000"/>
              <a:gd name="connsiteX31" fmla="*/ 8318 w 10000"/>
              <a:gd name="connsiteY31" fmla="*/ 7159 h 10000"/>
              <a:gd name="connsiteX32" fmla="*/ 8318 w 10000"/>
              <a:gd name="connsiteY32" fmla="*/ 2075 h 10000"/>
              <a:gd name="connsiteX33" fmla="*/ 8354 w 10000"/>
              <a:gd name="connsiteY33" fmla="*/ 1551 h 10000"/>
              <a:gd name="connsiteX34" fmla="*/ 10000 w 10000"/>
              <a:gd name="connsiteY34" fmla="*/ 1551 h 10000"/>
              <a:gd name="connsiteX0" fmla="*/ 0 w 9964"/>
              <a:gd name="connsiteY0" fmla="*/ 0 h 10000"/>
              <a:gd name="connsiteX1" fmla="*/ 383 w 9964"/>
              <a:gd name="connsiteY1" fmla="*/ 0 h 10000"/>
              <a:gd name="connsiteX2" fmla="*/ 419 w 9964"/>
              <a:gd name="connsiteY2" fmla="*/ 523 h 10000"/>
              <a:gd name="connsiteX3" fmla="*/ 419 w 9964"/>
              <a:gd name="connsiteY3" fmla="*/ 9477 h 10000"/>
              <a:gd name="connsiteX4" fmla="*/ 455 w 9964"/>
              <a:gd name="connsiteY4" fmla="*/ 10000 h 10000"/>
              <a:gd name="connsiteX5" fmla="*/ 1136 w 9964"/>
              <a:gd name="connsiteY5" fmla="*/ 10000 h 10000"/>
              <a:gd name="connsiteX6" fmla="*/ 1171 w 9964"/>
              <a:gd name="connsiteY6" fmla="*/ 9477 h 10000"/>
              <a:gd name="connsiteX7" fmla="*/ 1171 w 9964"/>
              <a:gd name="connsiteY7" fmla="*/ 6131 h 10000"/>
              <a:gd name="connsiteX8" fmla="*/ 1207 w 9964"/>
              <a:gd name="connsiteY8" fmla="*/ 5607 h 10000"/>
              <a:gd name="connsiteX9" fmla="*/ 2348 w 9964"/>
              <a:gd name="connsiteY9" fmla="*/ 5607 h 10000"/>
              <a:gd name="connsiteX10" fmla="*/ 2382 w 9964"/>
              <a:gd name="connsiteY10" fmla="*/ 6131 h 10000"/>
              <a:gd name="connsiteX11" fmla="*/ 2382 w 9964"/>
              <a:gd name="connsiteY11" fmla="*/ 9477 h 10000"/>
              <a:gd name="connsiteX12" fmla="*/ 2419 w 9964"/>
              <a:gd name="connsiteY12" fmla="*/ 10000 h 10000"/>
              <a:gd name="connsiteX13" fmla="*/ 2731 w 9964"/>
              <a:gd name="connsiteY13" fmla="*/ 10000 h 10000"/>
              <a:gd name="connsiteX14" fmla="*/ 2766 w 9964"/>
              <a:gd name="connsiteY14" fmla="*/ 9477 h 10000"/>
              <a:gd name="connsiteX15" fmla="*/ 2766 w 9964"/>
              <a:gd name="connsiteY15" fmla="*/ 7178 h 10000"/>
              <a:gd name="connsiteX16" fmla="*/ 2800 w 9964"/>
              <a:gd name="connsiteY16" fmla="*/ 6654 h 10000"/>
              <a:gd name="connsiteX17" fmla="*/ 3183 w 9964"/>
              <a:gd name="connsiteY17" fmla="*/ 6654 h 10000"/>
              <a:gd name="connsiteX18" fmla="*/ 3219 w 9964"/>
              <a:gd name="connsiteY18" fmla="*/ 7178 h 10000"/>
              <a:gd name="connsiteX19" fmla="*/ 3219 w 9964"/>
              <a:gd name="connsiteY19" fmla="*/ 8411 h 10000"/>
              <a:gd name="connsiteX20" fmla="*/ 3255 w 9964"/>
              <a:gd name="connsiteY20" fmla="*/ 8935 h 10000"/>
              <a:gd name="connsiteX21" fmla="*/ 5904 w 9964"/>
              <a:gd name="connsiteY21" fmla="*/ 8935 h 10000"/>
              <a:gd name="connsiteX22" fmla="*/ 5939 w 9964"/>
              <a:gd name="connsiteY22" fmla="*/ 8411 h 10000"/>
              <a:gd name="connsiteX23" fmla="*/ 5939 w 9964"/>
              <a:gd name="connsiteY23" fmla="*/ 523 h 10000"/>
              <a:gd name="connsiteX24" fmla="*/ 5974 w 9964"/>
              <a:gd name="connsiteY24" fmla="*/ 0 h 10000"/>
              <a:gd name="connsiteX25" fmla="*/ 6847 w 9964"/>
              <a:gd name="connsiteY25" fmla="*/ 0 h 10000"/>
              <a:gd name="connsiteX26" fmla="*/ 6883 w 9964"/>
              <a:gd name="connsiteY26" fmla="*/ 523 h 10000"/>
              <a:gd name="connsiteX27" fmla="*/ 6883 w 9964"/>
              <a:gd name="connsiteY27" fmla="*/ 7159 h 10000"/>
              <a:gd name="connsiteX28" fmla="*/ 6918 w 9964"/>
              <a:gd name="connsiteY28" fmla="*/ 7682 h 10000"/>
              <a:gd name="connsiteX29" fmla="*/ 8247 w 9964"/>
              <a:gd name="connsiteY29" fmla="*/ 7682 h 10000"/>
              <a:gd name="connsiteX30" fmla="*/ 8282 w 9964"/>
              <a:gd name="connsiteY30" fmla="*/ 7159 h 10000"/>
              <a:gd name="connsiteX31" fmla="*/ 8282 w 9964"/>
              <a:gd name="connsiteY31" fmla="*/ 2075 h 10000"/>
              <a:gd name="connsiteX32" fmla="*/ 8318 w 9964"/>
              <a:gd name="connsiteY32" fmla="*/ 1551 h 10000"/>
              <a:gd name="connsiteX33" fmla="*/ 9964 w 9964"/>
              <a:gd name="connsiteY33" fmla="*/ 1551 h 10000"/>
              <a:gd name="connsiteX0" fmla="*/ 0 w 9616"/>
              <a:gd name="connsiteY0" fmla="*/ 0 h 10000"/>
              <a:gd name="connsiteX1" fmla="*/ 37 w 9616"/>
              <a:gd name="connsiteY1" fmla="*/ 523 h 10000"/>
              <a:gd name="connsiteX2" fmla="*/ 37 w 9616"/>
              <a:gd name="connsiteY2" fmla="*/ 9477 h 10000"/>
              <a:gd name="connsiteX3" fmla="*/ 73 w 9616"/>
              <a:gd name="connsiteY3" fmla="*/ 10000 h 10000"/>
              <a:gd name="connsiteX4" fmla="*/ 756 w 9616"/>
              <a:gd name="connsiteY4" fmla="*/ 10000 h 10000"/>
              <a:gd name="connsiteX5" fmla="*/ 791 w 9616"/>
              <a:gd name="connsiteY5" fmla="*/ 9477 h 10000"/>
              <a:gd name="connsiteX6" fmla="*/ 791 w 9616"/>
              <a:gd name="connsiteY6" fmla="*/ 6131 h 10000"/>
              <a:gd name="connsiteX7" fmla="*/ 827 w 9616"/>
              <a:gd name="connsiteY7" fmla="*/ 5607 h 10000"/>
              <a:gd name="connsiteX8" fmla="*/ 1972 w 9616"/>
              <a:gd name="connsiteY8" fmla="*/ 5607 h 10000"/>
              <a:gd name="connsiteX9" fmla="*/ 2007 w 9616"/>
              <a:gd name="connsiteY9" fmla="*/ 6131 h 10000"/>
              <a:gd name="connsiteX10" fmla="*/ 2007 w 9616"/>
              <a:gd name="connsiteY10" fmla="*/ 9477 h 10000"/>
              <a:gd name="connsiteX11" fmla="*/ 2044 w 9616"/>
              <a:gd name="connsiteY11" fmla="*/ 10000 h 10000"/>
              <a:gd name="connsiteX12" fmla="*/ 2357 w 9616"/>
              <a:gd name="connsiteY12" fmla="*/ 10000 h 10000"/>
              <a:gd name="connsiteX13" fmla="*/ 2392 w 9616"/>
              <a:gd name="connsiteY13" fmla="*/ 9477 h 10000"/>
              <a:gd name="connsiteX14" fmla="*/ 2392 w 9616"/>
              <a:gd name="connsiteY14" fmla="*/ 7178 h 10000"/>
              <a:gd name="connsiteX15" fmla="*/ 2426 w 9616"/>
              <a:gd name="connsiteY15" fmla="*/ 6654 h 10000"/>
              <a:gd name="connsiteX16" fmla="*/ 2811 w 9616"/>
              <a:gd name="connsiteY16" fmla="*/ 6654 h 10000"/>
              <a:gd name="connsiteX17" fmla="*/ 2847 w 9616"/>
              <a:gd name="connsiteY17" fmla="*/ 7178 h 10000"/>
              <a:gd name="connsiteX18" fmla="*/ 2847 w 9616"/>
              <a:gd name="connsiteY18" fmla="*/ 8411 h 10000"/>
              <a:gd name="connsiteX19" fmla="*/ 2883 w 9616"/>
              <a:gd name="connsiteY19" fmla="*/ 8935 h 10000"/>
              <a:gd name="connsiteX20" fmla="*/ 5541 w 9616"/>
              <a:gd name="connsiteY20" fmla="*/ 8935 h 10000"/>
              <a:gd name="connsiteX21" fmla="*/ 5576 w 9616"/>
              <a:gd name="connsiteY21" fmla="*/ 8411 h 10000"/>
              <a:gd name="connsiteX22" fmla="*/ 5576 w 9616"/>
              <a:gd name="connsiteY22" fmla="*/ 523 h 10000"/>
              <a:gd name="connsiteX23" fmla="*/ 5612 w 9616"/>
              <a:gd name="connsiteY23" fmla="*/ 0 h 10000"/>
              <a:gd name="connsiteX24" fmla="*/ 6488 w 9616"/>
              <a:gd name="connsiteY24" fmla="*/ 0 h 10000"/>
              <a:gd name="connsiteX25" fmla="*/ 6524 w 9616"/>
              <a:gd name="connsiteY25" fmla="*/ 523 h 10000"/>
              <a:gd name="connsiteX26" fmla="*/ 6524 w 9616"/>
              <a:gd name="connsiteY26" fmla="*/ 7159 h 10000"/>
              <a:gd name="connsiteX27" fmla="*/ 6559 w 9616"/>
              <a:gd name="connsiteY27" fmla="*/ 7682 h 10000"/>
              <a:gd name="connsiteX28" fmla="*/ 7893 w 9616"/>
              <a:gd name="connsiteY28" fmla="*/ 7682 h 10000"/>
              <a:gd name="connsiteX29" fmla="*/ 7928 w 9616"/>
              <a:gd name="connsiteY29" fmla="*/ 7159 h 10000"/>
              <a:gd name="connsiteX30" fmla="*/ 7928 w 9616"/>
              <a:gd name="connsiteY30" fmla="*/ 2075 h 10000"/>
              <a:gd name="connsiteX31" fmla="*/ 7964 w 9616"/>
              <a:gd name="connsiteY31" fmla="*/ 1551 h 10000"/>
              <a:gd name="connsiteX32" fmla="*/ 9616 w 9616"/>
              <a:gd name="connsiteY32" fmla="*/ 1551 h 10000"/>
              <a:gd name="connsiteX0" fmla="*/ 0 w 9962"/>
              <a:gd name="connsiteY0" fmla="*/ 523 h 10000"/>
              <a:gd name="connsiteX1" fmla="*/ 0 w 9962"/>
              <a:gd name="connsiteY1" fmla="*/ 9477 h 10000"/>
              <a:gd name="connsiteX2" fmla="*/ 38 w 9962"/>
              <a:gd name="connsiteY2" fmla="*/ 10000 h 10000"/>
              <a:gd name="connsiteX3" fmla="*/ 748 w 9962"/>
              <a:gd name="connsiteY3" fmla="*/ 10000 h 10000"/>
              <a:gd name="connsiteX4" fmla="*/ 785 w 9962"/>
              <a:gd name="connsiteY4" fmla="*/ 9477 h 10000"/>
              <a:gd name="connsiteX5" fmla="*/ 785 w 9962"/>
              <a:gd name="connsiteY5" fmla="*/ 6131 h 10000"/>
              <a:gd name="connsiteX6" fmla="*/ 822 w 9962"/>
              <a:gd name="connsiteY6" fmla="*/ 5607 h 10000"/>
              <a:gd name="connsiteX7" fmla="*/ 2013 w 9962"/>
              <a:gd name="connsiteY7" fmla="*/ 5607 h 10000"/>
              <a:gd name="connsiteX8" fmla="*/ 2049 w 9962"/>
              <a:gd name="connsiteY8" fmla="*/ 6131 h 10000"/>
              <a:gd name="connsiteX9" fmla="*/ 2049 w 9962"/>
              <a:gd name="connsiteY9" fmla="*/ 9477 h 10000"/>
              <a:gd name="connsiteX10" fmla="*/ 2088 w 9962"/>
              <a:gd name="connsiteY10" fmla="*/ 10000 h 10000"/>
              <a:gd name="connsiteX11" fmla="*/ 2413 w 9962"/>
              <a:gd name="connsiteY11" fmla="*/ 10000 h 10000"/>
              <a:gd name="connsiteX12" fmla="*/ 2450 w 9962"/>
              <a:gd name="connsiteY12" fmla="*/ 9477 h 10000"/>
              <a:gd name="connsiteX13" fmla="*/ 2450 w 9962"/>
              <a:gd name="connsiteY13" fmla="*/ 7178 h 10000"/>
              <a:gd name="connsiteX14" fmla="*/ 2485 w 9962"/>
              <a:gd name="connsiteY14" fmla="*/ 6654 h 10000"/>
              <a:gd name="connsiteX15" fmla="*/ 2885 w 9962"/>
              <a:gd name="connsiteY15" fmla="*/ 6654 h 10000"/>
              <a:gd name="connsiteX16" fmla="*/ 2923 w 9962"/>
              <a:gd name="connsiteY16" fmla="*/ 7178 h 10000"/>
              <a:gd name="connsiteX17" fmla="*/ 2923 w 9962"/>
              <a:gd name="connsiteY17" fmla="*/ 8411 h 10000"/>
              <a:gd name="connsiteX18" fmla="*/ 2960 w 9962"/>
              <a:gd name="connsiteY18" fmla="*/ 8935 h 10000"/>
              <a:gd name="connsiteX19" fmla="*/ 5724 w 9962"/>
              <a:gd name="connsiteY19" fmla="*/ 8935 h 10000"/>
              <a:gd name="connsiteX20" fmla="*/ 5761 w 9962"/>
              <a:gd name="connsiteY20" fmla="*/ 8411 h 10000"/>
              <a:gd name="connsiteX21" fmla="*/ 5761 w 9962"/>
              <a:gd name="connsiteY21" fmla="*/ 523 h 10000"/>
              <a:gd name="connsiteX22" fmla="*/ 5798 w 9962"/>
              <a:gd name="connsiteY22" fmla="*/ 0 h 10000"/>
              <a:gd name="connsiteX23" fmla="*/ 6709 w 9962"/>
              <a:gd name="connsiteY23" fmla="*/ 0 h 10000"/>
              <a:gd name="connsiteX24" fmla="*/ 6747 w 9962"/>
              <a:gd name="connsiteY24" fmla="*/ 523 h 10000"/>
              <a:gd name="connsiteX25" fmla="*/ 6747 w 9962"/>
              <a:gd name="connsiteY25" fmla="*/ 7159 h 10000"/>
              <a:gd name="connsiteX26" fmla="*/ 6783 w 9962"/>
              <a:gd name="connsiteY26" fmla="*/ 7682 h 10000"/>
              <a:gd name="connsiteX27" fmla="*/ 8170 w 9962"/>
              <a:gd name="connsiteY27" fmla="*/ 7682 h 10000"/>
              <a:gd name="connsiteX28" fmla="*/ 8207 w 9962"/>
              <a:gd name="connsiteY28" fmla="*/ 7159 h 10000"/>
              <a:gd name="connsiteX29" fmla="*/ 8207 w 9962"/>
              <a:gd name="connsiteY29" fmla="*/ 2075 h 10000"/>
              <a:gd name="connsiteX30" fmla="*/ 8244 w 9962"/>
              <a:gd name="connsiteY30" fmla="*/ 1551 h 10000"/>
              <a:gd name="connsiteX31" fmla="*/ 9962 w 9962"/>
              <a:gd name="connsiteY31" fmla="*/ 1551 h 10000"/>
              <a:gd name="connsiteX0" fmla="*/ 0 w 10000"/>
              <a:gd name="connsiteY0" fmla="*/ 9477 h 10000"/>
              <a:gd name="connsiteX1" fmla="*/ 38 w 10000"/>
              <a:gd name="connsiteY1" fmla="*/ 10000 h 10000"/>
              <a:gd name="connsiteX2" fmla="*/ 751 w 10000"/>
              <a:gd name="connsiteY2" fmla="*/ 10000 h 10000"/>
              <a:gd name="connsiteX3" fmla="*/ 788 w 10000"/>
              <a:gd name="connsiteY3" fmla="*/ 9477 h 10000"/>
              <a:gd name="connsiteX4" fmla="*/ 788 w 10000"/>
              <a:gd name="connsiteY4" fmla="*/ 6131 h 10000"/>
              <a:gd name="connsiteX5" fmla="*/ 825 w 10000"/>
              <a:gd name="connsiteY5" fmla="*/ 5607 h 10000"/>
              <a:gd name="connsiteX6" fmla="*/ 2021 w 10000"/>
              <a:gd name="connsiteY6" fmla="*/ 5607 h 10000"/>
              <a:gd name="connsiteX7" fmla="*/ 2057 w 10000"/>
              <a:gd name="connsiteY7" fmla="*/ 6131 h 10000"/>
              <a:gd name="connsiteX8" fmla="*/ 2057 w 10000"/>
              <a:gd name="connsiteY8" fmla="*/ 9477 h 10000"/>
              <a:gd name="connsiteX9" fmla="*/ 2096 w 10000"/>
              <a:gd name="connsiteY9" fmla="*/ 10000 h 10000"/>
              <a:gd name="connsiteX10" fmla="*/ 2422 w 10000"/>
              <a:gd name="connsiteY10" fmla="*/ 10000 h 10000"/>
              <a:gd name="connsiteX11" fmla="*/ 2459 w 10000"/>
              <a:gd name="connsiteY11" fmla="*/ 9477 h 10000"/>
              <a:gd name="connsiteX12" fmla="*/ 2459 w 10000"/>
              <a:gd name="connsiteY12" fmla="*/ 7178 h 10000"/>
              <a:gd name="connsiteX13" fmla="*/ 2494 w 10000"/>
              <a:gd name="connsiteY13" fmla="*/ 6654 h 10000"/>
              <a:gd name="connsiteX14" fmla="*/ 2896 w 10000"/>
              <a:gd name="connsiteY14" fmla="*/ 6654 h 10000"/>
              <a:gd name="connsiteX15" fmla="*/ 2934 w 10000"/>
              <a:gd name="connsiteY15" fmla="*/ 7178 h 10000"/>
              <a:gd name="connsiteX16" fmla="*/ 2934 w 10000"/>
              <a:gd name="connsiteY16" fmla="*/ 8411 h 10000"/>
              <a:gd name="connsiteX17" fmla="*/ 2971 w 10000"/>
              <a:gd name="connsiteY17" fmla="*/ 8935 h 10000"/>
              <a:gd name="connsiteX18" fmla="*/ 5746 w 10000"/>
              <a:gd name="connsiteY18" fmla="*/ 8935 h 10000"/>
              <a:gd name="connsiteX19" fmla="*/ 5783 w 10000"/>
              <a:gd name="connsiteY19" fmla="*/ 8411 h 10000"/>
              <a:gd name="connsiteX20" fmla="*/ 5783 w 10000"/>
              <a:gd name="connsiteY20" fmla="*/ 523 h 10000"/>
              <a:gd name="connsiteX21" fmla="*/ 5820 w 10000"/>
              <a:gd name="connsiteY21" fmla="*/ 0 h 10000"/>
              <a:gd name="connsiteX22" fmla="*/ 6735 w 10000"/>
              <a:gd name="connsiteY22" fmla="*/ 0 h 10000"/>
              <a:gd name="connsiteX23" fmla="*/ 6773 w 10000"/>
              <a:gd name="connsiteY23" fmla="*/ 523 h 10000"/>
              <a:gd name="connsiteX24" fmla="*/ 6773 w 10000"/>
              <a:gd name="connsiteY24" fmla="*/ 7159 h 10000"/>
              <a:gd name="connsiteX25" fmla="*/ 6809 w 10000"/>
              <a:gd name="connsiteY25" fmla="*/ 7682 h 10000"/>
              <a:gd name="connsiteX26" fmla="*/ 8201 w 10000"/>
              <a:gd name="connsiteY26" fmla="*/ 7682 h 10000"/>
              <a:gd name="connsiteX27" fmla="*/ 8238 w 10000"/>
              <a:gd name="connsiteY27" fmla="*/ 7159 h 10000"/>
              <a:gd name="connsiteX28" fmla="*/ 8238 w 10000"/>
              <a:gd name="connsiteY28" fmla="*/ 2075 h 10000"/>
              <a:gd name="connsiteX29" fmla="*/ 8275 w 10000"/>
              <a:gd name="connsiteY29" fmla="*/ 1551 h 10000"/>
              <a:gd name="connsiteX30" fmla="*/ 10000 w 10000"/>
              <a:gd name="connsiteY30" fmla="*/ 1551 h 10000"/>
              <a:gd name="connsiteX0" fmla="*/ 0 w 9962"/>
              <a:gd name="connsiteY0" fmla="*/ 10000 h 10000"/>
              <a:gd name="connsiteX1" fmla="*/ 713 w 9962"/>
              <a:gd name="connsiteY1" fmla="*/ 10000 h 10000"/>
              <a:gd name="connsiteX2" fmla="*/ 750 w 9962"/>
              <a:gd name="connsiteY2" fmla="*/ 9477 h 10000"/>
              <a:gd name="connsiteX3" fmla="*/ 750 w 9962"/>
              <a:gd name="connsiteY3" fmla="*/ 6131 h 10000"/>
              <a:gd name="connsiteX4" fmla="*/ 787 w 9962"/>
              <a:gd name="connsiteY4" fmla="*/ 5607 h 10000"/>
              <a:gd name="connsiteX5" fmla="*/ 1983 w 9962"/>
              <a:gd name="connsiteY5" fmla="*/ 5607 h 10000"/>
              <a:gd name="connsiteX6" fmla="*/ 2019 w 9962"/>
              <a:gd name="connsiteY6" fmla="*/ 6131 h 10000"/>
              <a:gd name="connsiteX7" fmla="*/ 2019 w 9962"/>
              <a:gd name="connsiteY7" fmla="*/ 9477 h 10000"/>
              <a:gd name="connsiteX8" fmla="*/ 2058 w 9962"/>
              <a:gd name="connsiteY8" fmla="*/ 10000 h 10000"/>
              <a:gd name="connsiteX9" fmla="*/ 2384 w 9962"/>
              <a:gd name="connsiteY9" fmla="*/ 10000 h 10000"/>
              <a:gd name="connsiteX10" fmla="*/ 2421 w 9962"/>
              <a:gd name="connsiteY10" fmla="*/ 9477 h 10000"/>
              <a:gd name="connsiteX11" fmla="*/ 2421 w 9962"/>
              <a:gd name="connsiteY11" fmla="*/ 7178 h 10000"/>
              <a:gd name="connsiteX12" fmla="*/ 2456 w 9962"/>
              <a:gd name="connsiteY12" fmla="*/ 6654 h 10000"/>
              <a:gd name="connsiteX13" fmla="*/ 2858 w 9962"/>
              <a:gd name="connsiteY13" fmla="*/ 6654 h 10000"/>
              <a:gd name="connsiteX14" fmla="*/ 2896 w 9962"/>
              <a:gd name="connsiteY14" fmla="*/ 7178 h 10000"/>
              <a:gd name="connsiteX15" fmla="*/ 2896 w 9962"/>
              <a:gd name="connsiteY15" fmla="*/ 8411 h 10000"/>
              <a:gd name="connsiteX16" fmla="*/ 2933 w 9962"/>
              <a:gd name="connsiteY16" fmla="*/ 8935 h 10000"/>
              <a:gd name="connsiteX17" fmla="*/ 5708 w 9962"/>
              <a:gd name="connsiteY17" fmla="*/ 8935 h 10000"/>
              <a:gd name="connsiteX18" fmla="*/ 5745 w 9962"/>
              <a:gd name="connsiteY18" fmla="*/ 8411 h 10000"/>
              <a:gd name="connsiteX19" fmla="*/ 5745 w 9962"/>
              <a:gd name="connsiteY19" fmla="*/ 523 h 10000"/>
              <a:gd name="connsiteX20" fmla="*/ 5782 w 9962"/>
              <a:gd name="connsiteY20" fmla="*/ 0 h 10000"/>
              <a:gd name="connsiteX21" fmla="*/ 6697 w 9962"/>
              <a:gd name="connsiteY21" fmla="*/ 0 h 10000"/>
              <a:gd name="connsiteX22" fmla="*/ 6735 w 9962"/>
              <a:gd name="connsiteY22" fmla="*/ 523 h 10000"/>
              <a:gd name="connsiteX23" fmla="*/ 6735 w 9962"/>
              <a:gd name="connsiteY23" fmla="*/ 7159 h 10000"/>
              <a:gd name="connsiteX24" fmla="*/ 6771 w 9962"/>
              <a:gd name="connsiteY24" fmla="*/ 7682 h 10000"/>
              <a:gd name="connsiteX25" fmla="*/ 8163 w 9962"/>
              <a:gd name="connsiteY25" fmla="*/ 7682 h 10000"/>
              <a:gd name="connsiteX26" fmla="*/ 8200 w 9962"/>
              <a:gd name="connsiteY26" fmla="*/ 7159 h 10000"/>
              <a:gd name="connsiteX27" fmla="*/ 8200 w 9962"/>
              <a:gd name="connsiteY27" fmla="*/ 2075 h 10000"/>
              <a:gd name="connsiteX28" fmla="*/ 8237 w 9962"/>
              <a:gd name="connsiteY28" fmla="*/ 1551 h 10000"/>
              <a:gd name="connsiteX29" fmla="*/ 9962 w 9962"/>
              <a:gd name="connsiteY29" fmla="*/ 1551 h 10000"/>
              <a:gd name="connsiteX0" fmla="*/ 0 w 9284"/>
              <a:gd name="connsiteY0" fmla="*/ 10000 h 10000"/>
              <a:gd name="connsiteX1" fmla="*/ 37 w 9284"/>
              <a:gd name="connsiteY1" fmla="*/ 9477 h 10000"/>
              <a:gd name="connsiteX2" fmla="*/ 37 w 9284"/>
              <a:gd name="connsiteY2" fmla="*/ 6131 h 10000"/>
              <a:gd name="connsiteX3" fmla="*/ 74 w 9284"/>
              <a:gd name="connsiteY3" fmla="*/ 5607 h 10000"/>
              <a:gd name="connsiteX4" fmla="*/ 1275 w 9284"/>
              <a:gd name="connsiteY4" fmla="*/ 5607 h 10000"/>
              <a:gd name="connsiteX5" fmla="*/ 1311 w 9284"/>
              <a:gd name="connsiteY5" fmla="*/ 6131 h 10000"/>
              <a:gd name="connsiteX6" fmla="*/ 1311 w 9284"/>
              <a:gd name="connsiteY6" fmla="*/ 9477 h 10000"/>
              <a:gd name="connsiteX7" fmla="*/ 1350 w 9284"/>
              <a:gd name="connsiteY7" fmla="*/ 10000 h 10000"/>
              <a:gd name="connsiteX8" fmla="*/ 1677 w 9284"/>
              <a:gd name="connsiteY8" fmla="*/ 10000 h 10000"/>
              <a:gd name="connsiteX9" fmla="*/ 1714 w 9284"/>
              <a:gd name="connsiteY9" fmla="*/ 9477 h 10000"/>
              <a:gd name="connsiteX10" fmla="*/ 1714 w 9284"/>
              <a:gd name="connsiteY10" fmla="*/ 7178 h 10000"/>
              <a:gd name="connsiteX11" fmla="*/ 1749 w 9284"/>
              <a:gd name="connsiteY11" fmla="*/ 6654 h 10000"/>
              <a:gd name="connsiteX12" fmla="*/ 2153 w 9284"/>
              <a:gd name="connsiteY12" fmla="*/ 6654 h 10000"/>
              <a:gd name="connsiteX13" fmla="*/ 2191 w 9284"/>
              <a:gd name="connsiteY13" fmla="*/ 7178 h 10000"/>
              <a:gd name="connsiteX14" fmla="*/ 2191 w 9284"/>
              <a:gd name="connsiteY14" fmla="*/ 8411 h 10000"/>
              <a:gd name="connsiteX15" fmla="*/ 2228 w 9284"/>
              <a:gd name="connsiteY15" fmla="*/ 8935 h 10000"/>
              <a:gd name="connsiteX16" fmla="*/ 5014 w 9284"/>
              <a:gd name="connsiteY16" fmla="*/ 8935 h 10000"/>
              <a:gd name="connsiteX17" fmla="*/ 5051 w 9284"/>
              <a:gd name="connsiteY17" fmla="*/ 8411 h 10000"/>
              <a:gd name="connsiteX18" fmla="*/ 5051 w 9284"/>
              <a:gd name="connsiteY18" fmla="*/ 523 h 10000"/>
              <a:gd name="connsiteX19" fmla="*/ 5088 w 9284"/>
              <a:gd name="connsiteY19" fmla="*/ 0 h 10000"/>
              <a:gd name="connsiteX20" fmla="*/ 6007 w 9284"/>
              <a:gd name="connsiteY20" fmla="*/ 0 h 10000"/>
              <a:gd name="connsiteX21" fmla="*/ 6045 w 9284"/>
              <a:gd name="connsiteY21" fmla="*/ 523 h 10000"/>
              <a:gd name="connsiteX22" fmla="*/ 6045 w 9284"/>
              <a:gd name="connsiteY22" fmla="*/ 7159 h 10000"/>
              <a:gd name="connsiteX23" fmla="*/ 6081 w 9284"/>
              <a:gd name="connsiteY23" fmla="*/ 7682 h 10000"/>
              <a:gd name="connsiteX24" fmla="*/ 7478 w 9284"/>
              <a:gd name="connsiteY24" fmla="*/ 7682 h 10000"/>
              <a:gd name="connsiteX25" fmla="*/ 7515 w 9284"/>
              <a:gd name="connsiteY25" fmla="*/ 7159 h 10000"/>
              <a:gd name="connsiteX26" fmla="*/ 7515 w 9284"/>
              <a:gd name="connsiteY26" fmla="*/ 2075 h 10000"/>
              <a:gd name="connsiteX27" fmla="*/ 7552 w 9284"/>
              <a:gd name="connsiteY27" fmla="*/ 1551 h 10000"/>
              <a:gd name="connsiteX28" fmla="*/ 9284 w 9284"/>
              <a:gd name="connsiteY28" fmla="*/ 1551 h 10000"/>
              <a:gd name="connsiteX0" fmla="*/ 0 w 9960"/>
              <a:gd name="connsiteY0" fmla="*/ 9477 h 10000"/>
              <a:gd name="connsiteX1" fmla="*/ 0 w 9960"/>
              <a:gd name="connsiteY1" fmla="*/ 6131 h 10000"/>
              <a:gd name="connsiteX2" fmla="*/ 40 w 9960"/>
              <a:gd name="connsiteY2" fmla="*/ 5607 h 10000"/>
              <a:gd name="connsiteX3" fmla="*/ 1333 w 9960"/>
              <a:gd name="connsiteY3" fmla="*/ 5607 h 10000"/>
              <a:gd name="connsiteX4" fmla="*/ 1372 w 9960"/>
              <a:gd name="connsiteY4" fmla="*/ 6131 h 10000"/>
              <a:gd name="connsiteX5" fmla="*/ 1372 w 9960"/>
              <a:gd name="connsiteY5" fmla="*/ 9477 h 10000"/>
              <a:gd name="connsiteX6" fmla="*/ 1414 w 9960"/>
              <a:gd name="connsiteY6" fmla="*/ 10000 h 10000"/>
              <a:gd name="connsiteX7" fmla="*/ 1766 w 9960"/>
              <a:gd name="connsiteY7" fmla="*/ 10000 h 10000"/>
              <a:gd name="connsiteX8" fmla="*/ 1806 w 9960"/>
              <a:gd name="connsiteY8" fmla="*/ 9477 h 10000"/>
              <a:gd name="connsiteX9" fmla="*/ 1806 w 9960"/>
              <a:gd name="connsiteY9" fmla="*/ 7178 h 10000"/>
              <a:gd name="connsiteX10" fmla="*/ 1844 w 9960"/>
              <a:gd name="connsiteY10" fmla="*/ 6654 h 10000"/>
              <a:gd name="connsiteX11" fmla="*/ 2279 w 9960"/>
              <a:gd name="connsiteY11" fmla="*/ 6654 h 10000"/>
              <a:gd name="connsiteX12" fmla="*/ 2320 w 9960"/>
              <a:gd name="connsiteY12" fmla="*/ 7178 h 10000"/>
              <a:gd name="connsiteX13" fmla="*/ 2320 w 9960"/>
              <a:gd name="connsiteY13" fmla="*/ 8411 h 10000"/>
              <a:gd name="connsiteX14" fmla="*/ 2360 w 9960"/>
              <a:gd name="connsiteY14" fmla="*/ 8935 h 10000"/>
              <a:gd name="connsiteX15" fmla="*/ 5361 w 9960"/>
              <a:gd name="connsiteY15" fmla="*/ 8935 h 10000"/>
              <a:gd name="connsiteX16" fmla="*/ 5401 w 9960"/>
              <a:gd name="connsiteY16" fmla="*/ 8411 h 10000"/>
              <a:gd name="connsiteX17" fmla="*/ 5401 w 9960"/>
              <a:gd name="connsiteY17" fmla="*/ 523 h 10000"/>
              <a:gd name="connsiteX18" fmla="*/ 5440 w 9960"/>
              <a:gd name="connsiteY18" fmla="*/ 0 h 10000"/>
              <a:gd name="connsiteX19" fmla="*/ 6430 w 9960"/>
              <a:gd name="connsiteY19" fmla="*/ 0 h 10000"/>
              <a:gd name="connsiteX20" fmla="*/ 6471 w 9960"/>
              <a:gd name="connsiteY20" fmla="*/ 523 h 10000"/>
              <a:gd name="connsiteX21" fmla="*/ 6471 w 9960"/>
              <a:gd name="connsiteY21" fmla="*/ 7159 h 10000"/>
              <a:gd name="connsiteX22" fmla="*/ 6510 w 9960"/>
              <a:gd name="connsiteY22" fmla="*/ 7682 h 10000"/>
              <a:gd name="connsiteX23" fmla="*/ 8015 w 9960"/>
              <a:gd name="connsiteY23" fmla="*/ 7682 h 10000"/>
              <a:gd name="connsiteX24" fmla="*/ 8055 w 9960"/>
              <a:gd name="connsiteY24" fmla="*/ 7159 h 10000"/>
              <a:gd name="connsiteX25" fmla="*/ 8055 w 9960"/>
              <a:gd name="connsiteY25" fmla="*/ 2075 h 10000"/>
              <a:gd name="connsiteX26" fmla="*/ 8094 w 9960"/>
              <a:gd name="connsiteY26" fmla="*/ 1551 h 10000"/>
              <a:gd name="connsiteX27" fmla="*/ 9960 w 9960"/>
              <a:gd name="connsiteY27" fmla="*/ 1551 h 10000"/>
              <a:gd name="connsiteX0" fmla="*/ 0 w 10000"/>
              <a:gd name="connsiteY0" fmla="*/ 6131 h 10000"/>
              <a:gd name="connsiteX1" fmla="*/ 40 w 10000"/>
              <a:gd name="connsiteY1" fmla="*/ 5607 h 10000"/>
              <a:gd name="connsiteX2" fmla="*/ 1338 w 10000"/>
              <a:gd name="connsiteY2" fmla="*/ 5607 h 10000"/>
              <a:gd name="connsiteX3" fmla="*/ 1378 w 10000"/>
              <a:gd name="connsiteY3" fmla="*/ 6131 h 10000"/>
              <a:gd name="connsiteX4" fmla="*/ 1378 w 10000"/>
              <a:gd name="connsiteY4" fmla="*/ 9477 h 10000"/>
              <a:gd name="connsiteX5" fmla="*/ 1420 w 10000"/>
              <a:gd name="connsiteY5" fmla="*/ 10000 h 10000"/>
              <a:gd name="connsiteX6" fmla="*/ 1773 w 10000"/>
              <a:gd name="connsiteY6" fmla="*/ 10000 h 10000"/>
              <a:gd name="connsiteX7" fmla="*/ 1813 w 10000"/>
              <a:gd name="connsiteY7" fmla="*/ 9477 h 10000"/>
              <a:gd name="connsiteX8" fmla="*/ 1813 w 10000"/>
              <a:gd name="connsiteY8" fmla="*/ 7178 h 10000"/>
              <a:gd name="connsiteX9" fmla="*/ 1851 w 10000"/>
              <a:gd name="connsiteY9" fmla="*/ 6654 h 10000"/>
              <a:gd name="connsiteX10" fmla="*/ 2288 w 10000"/>
              <a:gd name="connsiteY10" fmla="*/ 6654 h 10000"/>
              <a:gd name="connsiteX11" fmla="*/ 2329 w 10000"/>
              <a:gd name="connsiteY11" fmla="*/ 7178 h 10000"/>
              <a:gd name="connsiteX12" fmla="*/ 2329 w 10000"/>
              <a:gd name="connsiteY12" fmla="*/ 8411 h 10000"/>
              <a:gd name="connsiteX13" fmla="*/ 2369 w 10000"/>
              <a:gd name="connsiteY13" fmla="*/ 8935 h 10000"/>
              <a:gd name="connsiteX14" fmla="*/ 5383 w 10000"/>
              <a:gd name="connsiteY14" fmla="*/ 8935 h 10000"/>
              <a:gd name="connsiteX15" fmla="*/ 5423 w 10000"/>
              <a:gd name="connsiteY15" fmla="*/ 8411 h 10000"/>
              <a:gd name="connsiteX16" fmla="*/ 5423 w 10000"/>
              <a:gd name="connsiteY16" fmla="*/ 523 h 10000"/>
              <a:gd name="connsiteX17" fmla="*/ 5462 w 10000"/>
              <a:gd name="connsiteY17" fmla="*/ 0 h 10000"/>
              <a:gd name="connsiteX18" fmla="*/ 6456 w 10000"/>
              <a:gd name="connsiteY18" fmla="*/ 0 h 10000"/>
              <a:gd name="connsiteX19" fmla="*/ 6497 w 10000"/>
              <a:gd name="connsiteY19" fmla="*/ 523 h 10000"/>
              <a:gd name="connsiteX20" fmla="*/ 6497 w 10000"/>
              <a:gd name="connsiteY20" fmla="*/ 7159 h 10000"/>
              <a:gd name="connsiteX21" fmla="*/ 6536 w 10000"/>
              <a:gd name="connsiteY21" fmla="*/ 7682 h 10000"/>
              <a:gd name="connsiteX22" fmla="*/ 8047 w 10000"/>
              <a:gd name="connsiteY22" fmla="*/ 7682 h 10000"/>
              <a:gd name="connsiteX23" fmla="*/ 8087 w 10000"/>
              <a:gd name="connsiteY23" fmla="*/ 7159 h 10000"/>
              <a:gd name="connsiteX24" fmla="*/ 8087 w 10000"/>
              <a:gd name="connsiteY24" fmla="*/ 2075 h 10000"/>
              <a:gd name="connsiteX25" fmla="*/ 8127 w 10000"/>
              <a:gd name="connsiteY25" fmla="*/ 1551 h 10000"/>
              <a:gd name="connsiteX26" fmla="*/ 10000 w 10000"/>
              <a:gd name="connsiteY26" fmla="*/ 1551 h 10000"/>
              <a:gd name="connsiteX0" fmla="*/ 0 w 8127"/>
              <a:gd name="connsiteY0" fmla="*/ 6131 h 10000"/>
              <a:gd name="connsiteX1" fmla="*/ 40 w 8127"/>
              <a:gd name="connsiteY1" fmla="*/ 5607 h 10000"/>
              <a:gd name="connsiteX2" fmla="*/ 1338 w 8127"/>
              <a:gd name="connsiteY2" fmla="*/ 5607 h 10000"/>
              <a:gd name="connsiteX3" fmla="*/ 1378 w 8127"/>
              <a:gd name="connsiteY3" fmla="*/ 6131 h 10000"/>
              <a:gd name="connsiteX4" fmla="*/ 1378 w 8127"/>
              <a:gd name="connsiteY4" fmla="*/ 9477 h 10000"/>
              <a:gd name="connsiteX5" fmla="*/ 1420 w 8127"/>
              <a:gd name="connsiteY5" fmla="*/ 10000 h 10000"/>
              <a:gd name="connsiteX6" fmla="*/ 1773 w 8127"/>
              <a:gd name="connsiteY6" fmla="*/ 10000 h 10000"/>
              <a:gd name="connsiteX7" fmla="*/ 1813 w 8127"/>
              <a:gd name="connsiteY7" fmla="*/ 9477 h 10000"/>
              <a:gd name="connsiteX8" fmla="*/ 1813 w 8127"/>
              <a:gd name="connsiteY8" fmla="*/ 7178 h 10000"/>
              <a:gd name="connsiteX9" fmla="*/ 1851 w 8127"/>
              <a:gd name="connsiteY9" fmla="*/ 6654 h 10000"/>
              <a:gd name="connsiteX10" fmla="*/ 2288 w 8127"/>
              <a:gd name="connsiteY10" fmla="*/ 6654 h 10000"/>
              <a:gd name="connsiteX11" fmla="*/ 2329 w 8127"/>
              <a:gd name="connsiteY11" fmla="*/ 7178 h 10000"/>
              <a:gd name="connsiteX12" fmla="*/ 2329 w 8127"/>
              <a:gd name="connsiteY12" fmla="*/ 8411 h 10000"/>
              <a:gd name="connsiteX13" fmla="*/ 2369 w 8127"/>
              <a:gd name="connsiteY13" fmla="*/ 8935 h 10000"/>
              <a:gd name="connsiteX14" fmla="*/ 5383 w 8127"/>
              <a:gd name="connsiteY14" fmla="*/ 8935 h 10000"/>
              <a:gd name="connsiteX15" fmla="*/ 5423 w 8127"/>
              <a:gd name="connsiteY15" fmla="*/ 8411 h 10000"/>
              <a:gd name="connsiteX16" fmla="*/ 5423 w 8127"/>
              <a:gd name="connsiteY16" fmla="*/ 523 h 10000"/>
              <a:gd name="connsiteX17" fmla="*/ 5462 w 8127"/>
              <a:gd name="connsiteY17" fmla="*/ 0 h 10000"/>
              <a:gd name="connsiteX18" fmla="*/ 6456 w 8127"/>
              <a:gd name="connsiteY18" fmla="*/ 0 h 10000"/>
              <a:gd name="connsiteX19" fmla="*/ 6497 w 8127"/>
              <a:gd name="connsiteY19" fmla="*/ 523 h 10000"/>
              <a:gd name="connsiteX20" fmla="*/ 6497 w 8127"/>
              <a:gd name="connsiteY20" fmla="*/ 7159 h 10000"/>
              <a:gd name="connsiteX21" fmla="*/ 6536 w 8127"/>
              <a:gd name="connsiteY21" fmla="*/ 7682 h 10000"/>
              <a:gd name="connsiteX22" fmla="*/ 8047 w 8127"/>
              <a:gd name="connsiteY22" fmla="*/ 7682 h 10000"/>
              <a:gd name="connsiteX23" fmla="*/ 8087 w 8127"/>
              <a:gd name="connsiteY23" fmla="*/ 7159 h 10000"/>
              <a:gd name="connsiteX24" fmla="*/ 8087 w 8127"/>
              <a:gd name="connsiteY24" fmla="*/ 2075 h 10000"/>
              <a:gd name="connsiteX25" fmla="*/ 8127 w 8127"/>
              <a:gd name="connsiteY25" fmla="*/ 1551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46 w 9951"/>
              <a:gd name="connsiteY2" fmla="*/ 5607 h 10000"/>
              <a:gd name="connsiteX3" fmla="*/ 1696 w 9951"/>
              <a:gd name="connsiteY3" fmla="*/ 6131 h 10000"/>
              <a:gd name="connsiteX4" fmla="*/ 1696 w 9951"/>
              <a:gd name="connsiteY4" fmla="*/ 9477 h 10000"/>
              <a:gd name="connsiteX5" fmla="*/ 1747 w 9951"/>
              <a:gd name="connsiteY5" fmla="*/ 10000 h 10000"/>
              <a:gd name="connsiteX6" fmla="*/ 2182 w 9951"/>
              <a:gd name="connsiteY6" fmla="*/ 10000 h 10000"/>
              <a:gd name="connsiteX7" fmla="*/ 2231 w 9951"/>
              <a:gd name="connsiteY7" fmla="*/ 9477 h 10000"/>
              <a:gd name="connsiteX8" fmla="*/ 2231 w 9951"/>
              <a:gd name="connsiteY8" fmla="*/ 7178 h 10000"/>
              <a:gd name="connsiteX9" fmla="*/ 2278 w 9951"/>
              <a:gd name="connsiteY9" fmla="*/ 6654 h 10000"/>
              <a:gd name="connsiteX10" fmla="*/ 2815 w 9951"/>
              <a:gd name="connsiteY10" fmla="*/ 6654 h 10000"/>
              <a:gd name="connsiteX11" fmla="*/ 2866 w 9951"/>
              <a:gd name="connsiteY11" fmla="*/ 7178 h 10000"/>
              <a:gd name="connsiteX12" fmla="*/ 2866 w 9951"/>
              <a:gd name="connsiteY12" fmla="*/ 8411 h 10000"/>
              <a:gd name="connsiteX13" fmla="*/ 2915 w 9951"/>
              <a:gd name="connsiteY13" fmla="*/ 8935 h 10000"/>
              <a:gd name="connsiteX14" fmla="*/ 6624 w 9951"/>
              <a:gd name="connsiteY14" fmla="*/ 8935 h 10000"/>
              <a:gd name="connsiteX15" fmla="*/ 6673 w 9951"/>
              <a:gd name="connsiteY15" fmla="*/ 8411 h 10000"/>
              <a:gd name="connsiteX16" fmla="*/ 6673 w 9951"/>
              <a:gd name="connsiteY16" fmla="*/ 523 h 10000"/>
              <a:gd name="connsiteX17" fmla="*/ 6721 w 9951"/>
              <a:gd name="connsiteY17" fmla="*/ 0 h 10000"/>
              <a:gd name="connsiteX18" fmla="*/ 7944 w 9951"/>
              <a:gd name="connsiteY18" fmla="*/ 0 h 10000"/>
              <a:gd name="connsiteX19" fmla="*/ 7994 w 9951"/>
              <a:gd name="connsiteY19" fmla="*/ 523 h 10000"/>
              <a:gd name="connsiteX20" fmla="*/ 7994 w 9951"/>
              <a:gd name="connsiteY20" fmla="*/ 7159 h 10000"/>
              <a:gd name="connsiteX21" fmla="*/ 8042 w 9951"/>
              <a:gd name="connsiteY21" fmla="*/ 7682 h 10000"/>
              <a:gd name="connsiteX22" fmla="*/ 9902 w 9951"/>
              <a:gd name="connsiteY22" fmla="*/ 7682 h 10000"/>
              <a:gd name="connsiteX23" fmla="*/ 9951 w 9951"/>
              <a:gd name="connsiteY23" fmla="*/ 7159 h 10000"/>
              <a:gd name="connsiteX24" fmla="*/ 9951 w 9951"/>
              <a:gd name="connsiteY24" fmla="*/ 2075 h 10000"/>
              <a:gd name="connsiteX0" fmla="*/ 0 w 10000"/>
              <a:gd name="connsiteY0" fmla="*/ 6131 h 10000"/>
              <a:gd name="connsiteX1" fmla="*/ 49 w 10000"/>
              <a:gd name="connsiteY1" fmla="*/ 5607 h 10000"/>
              <a:gd name="connsiteX2" fmla="*/ 1654 w 10000"/>
              <a:gd name="connsiteY2" fmla="*/ 5607 h 10000"/>
              <a:gd name="connsiteX3" fmla="*/ 1704 w 10000"/>
              <a:gd name="connsiteY3" fmla="*/ 6131 h 10000"/>
              <a:gd name="connsiteX4" fmla="*/ 1704 w 10000"/>
              <a:gd name="connsiteY4" fmla="*/ 9477 h 10000"/>
              <a:gd name="connsiteX5" fmla="*/ 1756 w 10000"/>
              <a:gd name="connsiteY5" fmla="*/ 10000 h 10000"/>
              <a:gd name="connsiteX6" fmla="*/ 2193 w 10000"/>
              <a:gd name="connsiteY6" fmla="*/ 10000 h 10000"/>
              <a:gd name="connsiteX7" fmla="*/ 2242 w 10000"/>
              <a:gd name="connsiteY7" fmla="*/ 9477 h 10000"/>
              <a:gd name="connsiteX8" fmla="*/ 2242 w 10000"/>
              <a:gd name="connsiteY8" fmla="*/ 7178 h 10000"/>
              <a:gd name="connsiteX9" fmla="*/ 2289 w 10000"/>
              <a:gd name="connsiteY9" fmla="*/ 6654 h 10000"/>
              <a:gd name="connsiteX10" fmla="*/ 2829 w 10000"/>
              <a:gd name="connsiteY10" fmla="*/ 6654 h 10000"/>
              <a:gd name="connsiteX11" fmla="*/ 2880 w 10000"/>
              <a:gd name="connsiteY11" fmla="*/ 7178 h 10000"/>
              <a:gd name="connsiteX12" fmla="*/ 2880 w 10000"/>
              <a:gd name="connsiteY12" fmla="*/ 8411 h 10000"/>
              <a:gd name="connsiteX13" fmla="*/ 2929 w 10000"/>
              <a:gd name="connsiteY13" fmla="*/ 8935 h 10000"/>
              <a:gd name="connsiteX14" fmla="*/ 6657 w 10000"/>
              <a:gd name="connsiteY14" fmla="*/ 8935 h 10000"/>
              <a:gd name="connsiteX15" fmla="*/ 6706 w 10000"/>
              <a:gd name="connsiteY15" fmla="*/ 8411 h 10000"/>
              <a:gd name="connsiteX16" fmla="*/ 6706 w 10000"/>
              <a:gd name="connsiteY16" fmla="*/ 523 h 10000"/>
              <a:gd name="connsiteX17" fmla="*/ 6754 w 10000"/>
              <a:gd name="connsiteY17" fmla="*/ 0 h 10000"/>
              <a:gd name="connsiteX18" fmla="*/ 7983 w 10000"/>
              <a:gd name="connsiteY18" fmla="*/ 0 h 10000"/>
              <a:gd name="connsiteX19" fmla="*/ 8033 w 10000"/>
              <a:gd name="connsiteY19" fmla="*/ 523 h 10000"/>
              <a:gd name="connsiteX20" fmla="*/ 8033 w 10000"/>
              <a:gd name="connsiteY20" fmla="*/ 7159 h 10000"/>
              <a:gd name="connsiteX21" fmla="*/ 8082 w 10000"/>
              <a:gd name="connsiteY21" fmla="*/ 7682 h 10000"/>
              <a:gd name="connsiteX22" fmla="*/ 9951 w 10000"/>
              <a:gd name="connsiteY22" fmla="*/ 7682 h 10000"/>
              <a:gd name="connsiteX23" fmla="*/ 10000 w 10000"/>
              <a:gd name="connsiteY23" fmla="*/ 7159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54 w 9951"/>
              <a:gd name="connsiteY2" fmla="*/ 5607 h 10000"/>
              <a:gd name="connsiteX3" fmla="*/ 1704 w 9951"/>
              <a:gd name="connsiteY3" fmla="*/ 6131 h 10000"/>
              <a:gd name="connsiteX4" fmla="*/ 1704 w 9951"/>
              <a:gd name="connsiteY4" fmla="*/ 9477 h 10000"/>
              <a:gd name="connsiteX5" fmla="*/ 1756 w 9951"/>
              <a:gd name="connsiteY5" fmla="*/ 10000 h 10000"/>
              <a:gd name="connsiteX6" fmla="*/ 2193 w 9951"/>
              <a:gd name="connsiteY6" fmla="*/ 10000 h 10000"/>
              <a:gd name="connsiteX7" fmla="*/ 2242 w 9951"/>
              <a:gd name="connsiteY7" fmla="*/ 9477 h 10000"/>
              <a:gd name="connsiteX8" fmla="*/ 2242 w 9951"/>
              <a:gd name="connsiteY8" fmla="*/ 7178 h 10000"/>
              <a:gd name="connsiteX9" fmla="*/ 2289 w 9951"/>
              <a:gd name="connsiteY9" fmla="*/ 6654 h 10000"/>
              <a:gd name="connsiteX10" fmla="*/ 2829 w 9951"/>
              <a:gd name="connsiteY10" fmla="*/ 6654 h 10000"/>
              <a:gd name="connsiteX11" fmla="*/ 2880 w 9951"/>
              <a:gd name="connsiteY11" fmla="*/ 7178 h 10000"/>
              <a:gd name="connsiteX12" fmla="*/ 2880 w 9951"/>
              <a:gd name="connsiteY12" fmla="*/ 8411 h 10000"/>
              <a:gd name="connsiteX13" fmla="*/ 2929 w 9951"/>
              <a:gd name="connsiteY13" fmla="*/ 8935 h 10000"/>
              <a:gd name="connsiteX14" fmla="*/ 6657 w 9951"/>
              <a:gd name="connsiteY14" fmla="*/ 8935 h 10000"/>
              <a:gd name="connsiteX15" fmla="*/ 6706 w 9951"/>
              <a:gd name="connsiteY15" fmla="*/ 8411 h 10000"/>
              <a:gd name="connsiteX16" fmla="*/ 6706 w 9951"/>
              <a:gd name="connsiteY16" fmla="*/ 523 h 10000"/>
              <a:gd name="connsiteX17" fmla="*/ 6754 w 9951"/>
              <a:gd name="connsiteY17" fmla="*/ 0 h 10000"/>
              <a:gd name="connsiteX18" fmla="*/ 7983 w 9951"/>
              <a:gd name="connsiteY18" fmla="*/ 0 h 10000"/>
              <a:gd name="connsiteX19" fmla="*/ 8033 w 9951"/>
              <a:gd name="connsiteY19" fmla="*/ 523 h 10000"/>
              <a:gd name="connsiteX20" fmla="*/ 8033 w 9951"/>
              <a:gd name="connsiteY20" fmla="*/ 7159 h 10000"/>
              <a:gd name="connsiteX21" fmla="*/ 8082 w 9951"/>
              <a:gd name="connsiteY21" fmla="*/ 7682 h 10000"/>
              <a:gd name="connsiteX22" fmla="*/ 9951 w 9951"/>
              <a:gd name="connsiteY22" fmla="*/ 7682 h 10000"/>
              <a:gd name="connsiteX0" fmla="*/ 0 w 10000"/>
              <a:gd name="connsiteY0" fmla="*/ 6131 h 10000"/>
              <a:gd name="connsiteX1" fmla="*/ 1662 w 10000"/>
              <a:gd name="connsiteY1" fmla="*/ 5607 h 10000"/>
              <a:gd name="connsiteX2" fmla="*/ 1712 w 10000"/>
              <a:gd name="connsiteY2" fmla="*/ 6131 h 10000"/>
              <a:gd name="connsiteX3" fmla="*/ 1712 w 10000"/>
              <a:gd name="connsiteY3" fmla="*/ 9477 h 10000"/>
              <a:gd name="connsiteX4" fmla="*/ 1765 w 10000"/>
              <a:gd name="connsiteY4" fmla="*/ 10000 h 10000"/>
              <a:gd name="connsiteX5" fmla="*/ 2204 w 10000"/>
              <a:gd name="connsiteY5" fmla="*/ 10000 h 10000"/>
              <a:gd name="connsiteX6" fmla="*/ 2253 w 10000"/>
              <a:gd name="connsiteY6" fmla="*/ 9477 h 10000"/>
              <a:gd name="connsiteX7" fmla="*/ 2253 w 10000"/>
              <a:gd name="connsiteY7" fmla="*/ 7178 h 10000"/>
              <a:gd name="connsiteX8" fmla="*/ 2300 w 10000"/>
              <a:gd name="connsiteY8" fmla="*/ 6654 h 10000"/>
              <a:gd name="connsiteX9" fmla="*/ 2843 w 10000"/>
              <a:gd name="connsiteY9" fmla="*/ 6654 h 10000"/>
              <a:gd name="connsiteX10" fmla="*/ 2894 w 10000"/>
              <a:gd name="connsiteY10" fmla="*/ 7178 h 10000"/>
              <a:gd name="connsiteX11" fmla="*/ 2894 w 10000"/>
              <a:gd name="connsiteY11" fmla="*/ 8411 h 10000"/>
              <a:gd name="connsiteX12" fmla="*/ 2943 w 10000"/>
              <a:gd name="connsiteY12" fmla="*/ 8935 h 10000"/>
              <a:gd name="connsiteX13" fmla="*/ 6690 w 10000"/>
              <a:gd name="connsiteY13" fmla="*/ 8935 h 10000"/>
              <a:gd name="connsiteX14" fmla="*/ 6739 w 10000"/>
              <a:gd name="connsiteY14" fmla="*/ 8411 h 10000"/>
              <a:gd name="connsiteX15" fmla="*/ 6739 w 10000"/>
              <a:gd name="connsiteY15" fmla="*/ 523 h 10000"/>
              <a:gd name="connsiteX16" fmla="*/ 6787 w 10000"/>
              <a:gd name="connsiteY16" fmla="*/ 0 h 10000"/>
              <a:gd name="connsiteX17" fmla="*/ 8022 w 10000"/>
              <a:gd name="connsiteY17" fmla="*/ 0 h 10000"/>
              <a:gd name="connsiteX18" fmla="*/ 8073 w 10000"/>
              <a:gd name="connsiteY18" fmla="*/ 523 h 10000"/>
              <a:gd name="connsiteX19" fmla="*/ 8073 w 10000"/>
              <a:gd name="connsiteY19" fmla="*/ 7159 h 10000"/>
              <a:gd name="connsiteX20" fmla="*/ 8122 w 10000"/>
              <a:gd name="connsiteY20" fmla="*/ 7682 h 10000"/>
              <a:gd name="connsiteX21" fmla="*/ 10000 w 10000"/>
              <a:gd name="connsiteY21" fmla="*/ 7682 h 10000"/>
              <a:gd name="connsiteX0" fmla="*/ 0 w 8657"/>
              <a:gd name="connsiteY0" fmla="*/ 5687 h 10000"/>
              <a:gd name="connsiteX1" fmla="*/ 319 w 8657"/>
              <a:gd name="connsiteY1" fmla="*/ 5607 h 10000"/>
              <a:gd name="connsiteX2" fmla="*/ 369 w 8657"/>
              <a:gd name="connsiteY2" fmla="*/ 6131 h 10000"/>
              <a:gd name="connsiteX3" fmla="*/ 369 w 8657"/>
              <a:gd name="connsiteY3" fmla="*/ 9477 h 10000"/>
              <a:gd name="connsiteX4" fmla="*/ 422 w 8657"/>
              <a:gd name="connsiteY4" fmla="*/ 10000 h 10000"/>
              <a:gd name="connsiteX5" fmla="*/ 861 w 8657"/>
              <a:gd name="connsiteY5" fmla="*/ 10000 h 10000"/>
              <a:gd name="connsiteX6" fmla="*/ 910 w 8657"/>
              <a:gd name="connsiteY6" fmla="*/ 9477 h 10000"/>
              <a:gd name="connsiteX7" fmla="*/ 910 w 8657"/>
              <a:gd name="connsiteY7" fmla="*/ 7178 h 10000"/>
              <a:gd name="connsiteX8" fmla="*/ 957 w 8657"/>
              <a:gd name="connsiteY8" fmla="*/ 6654 h 10000"/>
              <a:gd name="connsiteX9" fmla="*/ 1500 w 8657"/>
              <a:gd name="connsiteY9" fmla="*/ 6654 h 10000"/>
              <a:gd name="connsiteX10" fmla="*/ 1551 w 8657"/>
              <a:gd name="connsiteY10" fmla="*/ 7178 h 10000"/>
              <a:gd name="connsiteX11" fmla="*/ 1551 w 8657"/>
              <a:gd name="connsiteY11" fmla="*/ 8411 h 10000"/>
              <a:gd name="connsiteX12" fmla="*/ 1600 w 8657"/>
              <a:gd name="connsiteY12" fmla="*/ 8935 h 10000"/>
              <a:gd name="connsiteX13" fmla="*/ 5347 w 8657"/>
              <a:gd name="connsiteY13" fmla="*/ 8935 h 10000"/>
              <a:gd name="connsiteX14" fmla="*/ 5396 w 8657"/>
              <a:gd name="connsiteY14" fmla="*/ 8411 h 10000"/>
              <a:gd name="connsiteX15" fmla="*/ 5396 w 8657"/>
              <a:gd name="connsiteY15" fmla="*/ 523 h 10000"/>
              <a:gd name="connsiteX16" fmla="*/ 5444 w 8657"/>
              <a:gd name="connsiteY16" fmla="*/ 0 h 10000"/>
              <a:gd name="connsiteX17" fmla="*/ 6679 w 8657"/>
              <a:gd name="connsiteY17" fmla="*/ 0 h 10000"/>
              <a:gd name="connsiteX18" fmla="*/ 6730 w 8657"/>
              <a:gd name="connsiteY18" fmla="*/ 523 h 10000"/>
              <a:gd name="connsiteX19" fmla="*/ 6730 w 8657"/>
              <a:gd name="connsiteY19" fmla="*/ 7159 h 10000"/>
              <a:gd name="connsiteX20" fmla="*/ 6779 w 8657"/>
              <a:gd name="connsiteY20" fmla="*/ 7682 h 10000"/>
              <a:gd name="connsiteX21" fmla="*/ 8657 w 8657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609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8282"/>
              <a:gd name="connsiteY0" fmla="*/ 5609 h 10000"/>
              <a:gd name="connsiteX1" fmla="*/ 368 w 8282"/>
              <a:gd name="connsiteY1" fmla="*/ 5607 h 10000"/>
              <a:gd name="connsiteX2" fmla="*/ 426 w 8282"/>
              <a:gd name="connsiteY2" fmla="*/ 6131 h 10000"/>
              <a:gd name="connsiteX3" fmla="*/ 426 w 8282"/>
              <a:gd name="connsiteY3" fmla="*/ 9477 h 10000"/>
              <a:gd name="connsiteX4" fmla="*/ 487 w 8282"/>
              <a:gd name="connsiteY4" fmla="*/ 10000 h 10000"/>
              <a:gd name="connsiteX5" fmla="*/ 995 w 8282"/>
              <a:gd name="connsiteY5" fmla="*/ 10000 h 10000"/>
              <a:gd name="connsiteX6" fmla="*/ 1051 w 8282"/>
              <a:gd name="connsiteY6" fmla="*/ 9477 h 10000"/>
              <a:gd name="connsiteX7" fmla="*/ 1051 w 8282"/>
              <a:gd name="connsiteY7" fmla="*/ 7178 h 10000"/>
              <a:gd name="connsiteX8" fmla="*/ 1105 w 8282"/>
              <a:gd name="connsiteY8" fmla="*/ 6654 h 10000"/>
              <a:gd name="connsiteX9" fmla="*/ 1733 w 8282"/>
              <a:gd name="connsiteY9" fmla="*/ 6654 h 10000"/>
              <a:gd name="connsiteX10" fmla="*/ 1792 w 8282"/>
              <a:gd name="connsiteY10" fmla="*/ 7178 h 10000"/>
              <a:gd name="connsiteX11" fmla="*/ 1792 w 8282"/>
              <a:gd name="connsiteY11" fmla="*/ 8411 h 10000"/>
              <a:gd name="connsiteX12" fmla="*/ 1848 w 8282"/>
              <a:gd name="connsiteY12" fmla="*/ 8935 h 10000"/>
              <a:gd name="connsiteX13" fmla="*/ 6177 w 8282"/>
              <a:gd name="connsiteY13" fmla="*/ 8935 h 10000"/>
              <a:gd name="connsiteX14" fmla="*/ 6233 w 8282"/>
              <a:gd name="connsiteY14" fmla="*/ 8411 h 10000"/>
              <a:gd name="connsiteX15" fmla="*/ 6233 w 8282"/>
              <a:gd name="connsiteY15" fmla="*/ 523 h 10000"/>
              <a:gd name="connsiteX16" fmla="*/ 6289 w 8282"/>
              <a:gd name="connsiteY16" fmla="*/ 0 h 10000"/>
              <a:gd name="connsiteX17" fmla="*/ 7715 w 8282"/>
              <a:gd name="connsiteY17" fmla="*/ 0 h 10000"/>
              <a:gd name="connsiteX18" fmla="*/ 7774 w 8282"/>
              <a:gd name="connsiteY18" fmla="*/ 523 h 10000"/>
              <a:gd name="connsiteX19" fmla="*/ 7774 w 8282"/>
              <a:gd name="connsiteY19" fmla="*/ 7159 h 10000"/>
              <a:gd name="connsiteX20" fmla="*/ 7831 w 8282"/>
              <a:gd name="connsiteY20" fmla="*/ 7682 h 10000"/>
              <a:gd name="connsiteX21" fmla="*/ 8282 w 8282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58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17" h="10000">
                <a:moveTo>
                  <a:pt x="0" y="5609"/>
                </a:moveTo>
                <a:lnTo>
                  <a:pt x="436" y="5607"/>
                </a:lnTo>
                <a:cubicBezTo>
                  <a:pt x="477" y="5607"/>
                  <a:pt x="514" y="5832"/>
                  <a:pt x="514" y="6131"/>
                </a:cubicBezTo>
                <a:lnTo>
                  <a:pt x="514" y="9477"/>
                </a:lnTo>
                <a:cubicBezTo>
                  <a:pt x="514" y="9757"/>
                  <a:pt x="548" y="10000"/>
                  <a:pt x="588" y="10000"/>
                </a:cubicBezTo>
                <a:lnTo>
                  <a:pt x="1201" y="10000"/>
                </a:lnTo>
                <a:cubicBezTo>
                  <a:pt x="1235" y="10000"/>
                  <a:pt x="1269" y="9757"/>
                  <a:pt x="1269" y="9477"/>
                </a:cubicBezTo>
                <a:lnTo>
                  <a:pt x="1269" y="7178"/>
                </a:lnTo>
                <a:cubicBezTo>
                  <a:pt x="1269" y="6897"/>
                  <a:pt x="1297" y="6654"/>
                  <a:pt x="1334" y="6654"/>
                </a:cubicBezTo>
                <a:lnTo>
                  <a:pt x="2092" y="6654"/>
                </a:lnTo>
                <a:cubicBezTo>
                  <a:pt x="2132" y="6654"/>
                  <a:pt x="2164" y="6897"/>
                  <a:pt x="2164" y="7178"/>
                </a:cubicBezTo>
                <a:lnTo>
                  <a:pt x="2164" y="8411"/>
                </a:lnTo>
                <a:cubicBezTo>
                  <a:pt x="2164" y="8710"/>
                  <a:pt x="2193" y="8935"/>
                  <a:pt x="2231" y="8935"/>
                </a:cubicBezTo>
                <a:lnTo>
                  <a:pt x="7458" y="8935"/>
                </a:lnTo>
                <a:cubicBezTo>
                  <a:pt x="7496" y="8935"/>
                  <a:pt x="7526" y="8710"/>
                  <a:pt x="7526" y="8411"/>
                </a:cubicBezTo>
                <a:lnTo>
                  <a:pt x="7526" y="523"/>
                </a:lnTo>
                <a:cubicBezTo>
                  <a:pt x="7526" y="224"/>
                  <a:pt x="7557" y="0"/>
                  <a:pt x="7594" y="0"/>
                </a:cubicBezTo>
                <a:lnTo>
                  <a:pt x="9315" y="0"/>
                </a:lnTo>
                <a:cubicBezTo>
                  <a:pt x="9356" y="0"/>
                  <a:pt x="9387" y="224"/>
                  <a:pt x="9387" y="523"/>
                </a:cubicBezTo>
                <a:lnTo>
                  <a:pt x="9387" y="7159"/>
                </a:lnTo>
                <a:cubicBezTo>
                  <a:pt x="9387" y="7439"/>
                  <a:pt x="9416" y="7682"/>
                  <a:pt x="9455" y="7682"/>
                </a:cubicBezTo>
                <a:lnTo>
                  <a:pt x="10017" y="7682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-7917" y="4480919"/>
            <a:ext cx="9161634" cy="1894152"/>
          </a:xfrm>
          <a:custGeom>
            <a:avLst/>
            <a:gdLst>
              <a:gd name="T0" fmla="*/ 0 w 8479"/>
              <a:gd name="T1" fmla="*/ 0 h 835"/>
              <a:gd name="T2" fmla="*/ 1311 w 8479"/>
              <a:gd name="T3" fmla="*/ 0 h 835"/>
              <a:gd name="T4" fmla="*/ 1339 w 8479"/>
              <a:gd name="T5" fmla="*/ 28 h 835"/>
              <a:gd name="T6" fmla="*/ 1339 w 8479"/>
              <a:gd name="T7" fmla="*/ 629 h 835"/>
              <a:gd name="T8" fmla="*/ 1366 w 8479"/>
              <a:gd name="T9" fmla="*/ 657 h 835"/>
              <a:gd name="T10" fmla="*/ 2615 w 8479"/>
              <a:gd name="T11" fmla="*/ 657 h 835"/>
              <a:gd name="T12" fmla="*/ 2643 w 8479"/>
              <a:gd name="T13" fmla="*/ 629 h 835"/>
              <a:gd name="T14" fmla="*/ 2643 w 8479"/>
              <a:gd name="T15" fmla="*/ 150 h 835"/>
              <a:gd name="T16" fmla="*/ 2671 w 8479"/>
              <a:gd name="T17" fmla="*/ 122 h 835"/>
              <a:gd name="T18" fmla="*/ 3930 w 8479"/>
              <a:gd name="T19" fmla="*/ 122 h 835"/>
              <a:gd name="T20" fmla="*/ 3958 w 8479"/>
              <a:gd name="T21" fmla="*/ 150 h 835"/>
              <a:gd name="T22" fmla="*/ 3958 w 8479"/>
              <a:gd name="T23" fmla="*/ 807 h 835"/>
              <a:gd name="T24" fmla="*/ 3986 w 8479"/>
              <a:gd name="T25" fmla="*/ 835 h 835"/>
              <a:gd name="T26" fmla="*/ 4855 w 8479"/>
              <a:gd name="T27" fmla="*/ 835 h 835"/>
              <a:gd name="T28" fmla="*/ 4883 w 8479"/>
              <a:gd name="T29" fmla="*/ 807 h 835"/>
              <a:gd name="T30" fmla="*/ 4883 w 8479"/>
              <a:gd name="T31" fmla="*/ 28 h 835"/>
              <a:gd name="T32" fmla="*/ 4911 w 8479"/>
              <a:gd name="T33" fmla="*/ 0 h 835"/>
              <a:gd name="T34" fmla="*/ 5536 w 8479"/>
              <a:gd name="T35" fmla="*/ 0 h 835"/>
              <a:gd name="T36" fmla="*/ 5564 w 8479"/>
              <a:gd name="T37" fmla="*/ 28 h 835"/>
              <a:gd name="T38" fmla="*/ 5564 w 8479"/>
              <a:gd name="T39" fmla="*/ 716 h 835"/>
              <a:gd name="T40" fmla="*/ 5592 w 8479"/>
              <a:gd name="T41" fmla="*/ 744 h 835"/>
              <a:gd name="T42" fmla="*/ 6859 w 8479"/>
              <a:gd name="T43" fmla="*/ 744 h 835"/>
              <a:gd name="T44" fmla="*/ 6887 w 8479"/>
              <a:gd name="T45" fmla="*/ 716 h 835"/>
              <a:gd name="T46" fmla="*/ 6887 w 8479"/>
              <a:gd name="T47" fmla="*/ 148 h 835"/>
              <a:gd name="T48" fmla="*/ 6915 w 8479"/>
              <a:gd name="T49" fmla="*/ 120 h 835"/>
              <a:gd name="T50" fmla="*/ 7337 w 8479"/>
              <a:gd name="T51" fmla="*/ 120 h 835"/>
              <a:gd name="T52" fmla="*/ 7364 w 8479"/>
              <a:gd name="T53" fmla="*/ 148 h 835"/>
              <a:gd name="T54" fmla="*/ 7364 w 8479"/>
              <a:gd name="T55" fmla="*/ 269 h 835"/>
              <a:gd name="T56" fmla="*/ 7392 w 8479"/>
              <a:gd name="T57" fmla="*/ 297 h 835"/>
              <a:gd name="T58" fmla="*/ 8479 w 8479"/>
              <a:gd name="T59" fmla="*/ 297 h 835"/>
              <a:gd name="connsiteX0" fmla="*/ 0 w 8454"/>
              <a:gd name="connsiteY0" fmla="*/ 0 h 10000"/>
              <a:gd name="connsiteX1" fmla="*/ 33 w 8454"/>
              <a:gd name="connsiteY1" fmla="*/ 335 h 10000"/>
              <a:gd name="connsiteX2" fmla="*/ 33 w 8454"/>
              <a:gd name="connsiteY2" fmla="*/ 7533 h 10000"/>
              <a:gd name="connsiteX3" fmla="*/ 65 w 8454"/>
              <a:gd name="connsiteY3" fmla="*/ 7868 h 10000"/>
              <a:gd name="connsiteX4" fmla="*/ 1538 w 8454"/>
              <a:gd name="connsiteY4" fmla="*/ 7868 h 10000"/>
              <a:gd name="connsiteX5" fmla="*/ 1571 w 8454"/>
              <a:gd name="connsiteY5" fmla="*/ 7533 h 10000"/>
              <a:gd name="connsiteX6" fmla="*/ 1571 w 8454"/>
              <a:gd name="connsiteY6" fmla="*/ 1796 h 10000"/>
              <a:gd name="connsiteX7" fmla="*/ 1604 w 8454"/>
              <a:gd name="connsiteY7" fmla="*/ 1461 h 10000"/>
              <a:gd name="connsiteX8" fmla="*/ 3089 w 8454"/>
              <a:gd name="connsiteY8" fmla="*/ 1461 h 10000"/>
              <a:gd name="connsiteX9" fmla="*/ 3122 w 8454"/>
              <a:gd name="connsiteY9" fmla="*/ 1796 h 10000"/>
              <a:gd name="connsiteX10" fmla="*/ 3122 w 8454"/>
              <a:gd name="connsiteY10" fmla="*/ 9665 h 10000"/>
              <a:gd name="connsiteX11" fmla="*/ 3155 w 8454"/>
              <a:gd name="connsiteY11" fmla="*/ 10000 h 10000"/>
              <a:gd name="connsiteX12" fmla="*/ 4180 w 8454"/>
              <a:gd name="connsiteY12" fmla="*/ 10000 h 10000"/>
              <a:gd name="connsiteX13" fmla="*/ 4213 w 8454"/>
              <a:gd name="connsiteY13" fmla="*/ 9665 h 10000"/>
              <a:gd name="connsiteX14" fmla="*/ 4213 w 8454"/>
              <a:gd name="connsiteY14" fmla="*/ 335 h 10000"/>
              <a:gd name="connsiteX15" fmla="*/ 4246 w 8454"/>
              <a:gd name="connsiteY15" fmla="*/ 0 h 10000"/>
              <a:gd name="connsiteX16" fmla="*/ 4983 w 8454"/>
              <a:gd name="connsiteY16" fmla="*/ 0 h 10000"/>
              <a:gd name="connsiteX17" fmla="*/ 5016 w 8454"/>
              <a:gd name="connsiteY17" fmla="*/ 335 h 10000"/>
              <a:gd name="connsiteX18" fmla="*/ 5016 w 8454"/>
              <a:gd name="connsiteY18" fmla="*/ 8575 h 10000"/>
              <a:gd name="connsiteX19" fmla="*/ 5049 w 8454"/>
              <a:gd name="connsiteY19" fmla="*/ 8910 h 10000"/>
              <a:gd name="connsiteX20" fmla="*/ 6543 w 8454"/>
              <a:gd name="connsiteY20" fmla="*/ 8910 h 10000"/>
              <a:gd name="connsiteX21" fmla="*/ 6576 w 8454"/>
              <a:gd name="connsiteY21" fmla="*/ 8575 h 10000"/>
              <a:gd name="connsiteX22" fmla="*/ 6576 w 8454"/>
              <a:gd name="connsiteY22" fmla="*/ 1772 h 10000"/>
              <a:gd name="connsiteX23" fmla="*/ 6609 w 8454"/>
              <a:gd name="connsiteY23" fmla="*/ 1437 h 10000"/>
              <a:gd name="connsiteX24" fmla="*/ 7107 w 8454"/>
              <a:gd name="connsiteY24" fmla="*/ 1437 h 10000"/>
              <a:gd name="connsiteX25" fmla="*/ 7139 w 8454"/>
              <a:gd name="connsiteY25" fmla="*/ 1772 h 10000"/>
              <a:gd name="connsiteX26" fmla="*/ 7139 w 8454"/>
              <a:gd name="connsiteY26" fmla="*/ 3222 h 10000"/>
              <a:gd name="connsiteX27" fmla="*/ 7172 w 8454"/>
              <a:gd name="connsiteY27" fmla="*/ 3557 h 10000"/>
              <a:gd name="connsiteX28" fmla="*/ 8454 w 8454"/>
              <a:gd name="connsiteY28" fmla="*/ 3557 h 10000"/>
              <a:gd name="connsiteX0" fmla="*/ 0 w 9961"/>
              <a:gd name="connsiteY0" fmla="*/ 335 h 10000"/>
              <a:gd name="connsiteX1" fmla="*/ 0 w 9961"/>
              <a:gd name="connsiteY1" fmla="*/ 7533 h 10000"/>
              <a:gd name="connsiteX2" fmla="*/ 38 w 9961"/>
              <a:gd name="connsiteY2" fmla="*/ 7868 h 10000"/>
              <a:gd name="connsiteX3" fmla="*/ 1780 w 9961"/>
              <a:gd name="connsiteY3" fmla="*/ 7868 h 10000"/>
              <a:gd name="connsiteX4" fmla="*/ 1819 w 9961"/>
              <a:gd name="connsiteY4" fmla="*/ 7533 h 10000"/>
              <a:gd name="connsiteX5" fmla="*/ 1819 w 9961"/>
              <a:gd name="connsiteY5" fmla="*/ 1796 h 10000"/>
              <a:gd name="connsiteX6" fmla="*/ 1858 w 9961"/>
              <a:gd name="connsiteY6" fmla="*/ 1461 h 10000"/>
              <a:gd name="connsiteX7" fmla="*/ 3615 w 9961"/>
              <a:gd name="connsiteY7" fmla="*/ 1461 h 10000"/>
              <a:gd name="connsiteX8" fmla="*/ 3654 w 9961"/>
              <a:gd name="connsiteY8" fmla="*/ 1796 h 10000"/>
              <a:gd name="connsiteX9" fmla="*/ 3654 w 9961"/>
              <a:gd name="connsiteY9" fmla="*/ 9665 h 10000"/>
              <a:gd name="connsiteX10" fmla="*/ 3693 w 9961"/>
              <a:gd name="connsiteY10" fmla="*/ 10000 h 10000"/>
              <a:gd name="connsiteX11" fmla="*/ 4905 w 9961"/>
              <a:gd name="connsiteY11" fmla="*/ 10000 h 10000"/>
              <a:gd name="connsiteX12" fmla="*/ 4944 w 9961"/>
              <a:gd name="connsiteY12" fmla="*/ 9665 h 10000"/>
              <a:gd name="connsiteX13" fmla="*/ 4944 w 9961"/>
              <a:gd name="connsiteY13" fmla="*/ 335 h 10000"/>
              <a:gd name="connsiteX14" fmla="*/ 4983 w 9961"/>
              <a:gd name="connsiteY14" fmla="*/ 0 h 10000"/>
              <a:gd name="connsiteX15" fmla="*/ 5855 w 9961"/>
              <a:gd name="connsiteY15" fmla="*/ 0 h 10000"/>
              <a:gd name="connsiteX16" fmla="*/ 5894 w 9961"/>
              <a:gd name="connsiteY16" fmla="*/ 335 h 10000"/>
              <a:gd name="connsiteX17" fmla="*/ 5894 w 9961"/>
              <a:gd name="connsiteY17" fmla="*/ 8575 h 10000"/>
              <a:gd name="connsiteX18" fmla="*/ 5933 w 9961"/>
              <a:gd name="connsiteY18" fmla="*/ 8910 h 10000"/>
              <a:gd name="connsiteX19" fmla="*/ 7701 w 9961"/>
              <a:gd name="connsiteY19" fmla="*/ 8910 h 10000"/>
              <a:gd name="connsiteX20" fmla="*/ 7740 w 9961"/>
              <a:gd name="connsiteY20" fmla="*/ 8575 h 10000"/>
              <a:gd name="connsiteX21" fmla="*/ 7740 w 9961"/>
              <a:gd name="connsiteY21" fmla="*/ 1772 h 10000"/>
              <a:gd name="connsiteX22" fmla="*/ 7779 w 9961"/>
              <a:gd name="connsiteY22" fmla="*/ 1437 h 10000"/>
              <a:gd name="connsiteX23" fmla="*/ 8368 w 9961"/>
              <a:gd name="connsiteY23" fmla="*/ 1437 h 10000"/>
              <a:gd name="connsiteX24" fmla="*/ 8406 w 9961"/>
              <a:gd name="connsiteY24" fmla="*/ 1772 h 10000"/>
              <a:gd name="connsiteX25" fmla="*/ 8406 w 9961"/>
              <a:gd name="connsiteY25" fmla="*/ 3222 h 10000"/>
              <a:gd name="connsiteX26" fmla="*/ 8445 w 9961"/>
              <a:gd name="connsiteY26" fmla="*/ 3557 h 10000"/>
              <a:gd name="connsiteX27" fmla="*/ 9961 w 9961"/>
              <a:gd name="connsiteY27" fmla="*/ 3557 h 10000"/>
              <a:gd name="connsiteX0" fmla="*/ 0 w 10000"/>
              <a:gd name="connsiteY0" fmla="*/ 7533 h 10000"/>
              <a:gd name="connsiteX1" fmla="*/ 38 w 10000"/>
              <a:gd name="connsiteY1" fmla="*/ 7868 h 10000"/>
              <a:gd name="connsiteX2" fmla="*/ 1787 w 10000"/>
              <a:gd name="connsiteY2" fmla="*/ 7868 h 10000"/>
              <a:gd name="connsiteX3" fmla="*/ 1826 w 10000"/>
              <a:gd name="connsiteY3" fmla="*/ 7533 h 10000"/>
              <a:gd name="connsiteX4" fmla="*/ 1826 w 10000"/>
              <a:gd name="connsiteY4" fmla="*/ 1796 h 10000"/>
              <a:gd name="connsiteX5" fmla="*/ 1865 w 10000"/>
              <a:gd name="connsiteY5" fmla="*/ 1461 h 10000"/>
              <a:gd name="connsiteX6" fmla="*/ 3629 w 10000"/>
              <a:gd name="connsiteY6" fmla="*/ 1461 h 10000"/>
              <a:gd name="connsiteX7" fmla="*/ 3668 w 10000"/>
              <a:gd name="connsiteY7" fmla="*/ 1796 h 10000"/>
              <a:gd name="connsiteX8" fmla="*/ 3668 w 10000"/>
              <a:gd name="connsiteY8" fmla="*/ 9665 h 10000"/>
              <a:gd name="connsiteX9" fmla="*/ 3707 w 10000"/>
              <a:gd name="connsiteY9" fmla="*/ 10000 h 10000"/>
              <a:gd name="connsiteX10" fmla="*/ 4924 w 10000"/>
              <a:gd name="connsiteY10" fmla="*/ 10000 h 10000"/>
              <a:gd name="connsiteX11" fmla="*/ 4963 w 10000"/>
              <a:gd name="connsiteY11" fmla="*/ 9665 h 10000"/>
              <a:gd name="connsiteX12" fmla="*/ 4963 w 10000"/>
              <a:gd name="connsiteY12" fmla="*/ 335 h 10000"/>
              <a:gd name="connsiteX13" fmla="*/ 5003 w 10000"/>
              <a:gd name="connsiteY13" fmla="*/ 0 h 10000"/>
              <a:gd name="connsiteX14" fmla="*/ 5878 w 10000"/>
              <a:gd name="connsiteY14" fmla="*/ 0 h 10000"/>
              <a:gd name="connsiteX15" fmla="*/ 5917 w 10000"/>
              <a:gd name="connsiteY15" fmla="*/ 335 h 10000"/>
              <a:gd name="connsiteX16" fmla="*/ 5917 w 10000"/>
              <a:gd name="connsiteY16" fmla="*/ 8575 h 10000"/>
              <a:gd name="connsiteX17" fmla="*/ 5956 w 10000"/>
              <a:gd name="connsiteY17" fmla="*/ 8910 h 10000"/>
              <a:gd name="connsiteX18" fmla="*/ 7731 w 10000"/>
              <a:gd name="connsiteY18" fmla="*/ 8910 h 10000"/>
              <a:gd name="connsiteX19" fmla="*/ 7770 w 10000"/>
              <a:gd name="connsiteY19" fmla="*/ 8575 h 10000"/>
              <a:gd name="connsiteX20" fmla="*/ 7770 w 10000"/>
              <a:gd name="connsiteY20" fmla="*/ 1772 h 10000"/>
              <a:gd name="connsiteX21" fmla="*/ 7809 w 10000"/>
              <a:gd name="connsiteY21" fmla="*/ 1437 h 10000"/>
              <a:gd name="connsiteX22" fmla="*/ 8401 w 10000"/>
              <a:gd name="connsiteY22" fmla="*/ 1437 h 10000"/>
              <a:gd name="connsiteX23" fmla="*/ 8439 w 10000"/>
              <a:gd name="connsiteY23" fmla="*/ 1772 h 10000"/>
              <a:gd name="connsiteX24" fmla="*/ 8439 w 10000"/>
              <a:gd name="connsiteY24" fmla="*/ 3222 h 10000"/>
              <a:gd name="connsiteX25" fmla="*/ 8478 w 10000"/>
              <a:gd name="connsiteY25" fmla="*/ 3557 h 10000"/>
              <a:gd name="connsiteX26" fmla="*/ 10000 w 10000"/>
              <a:gd name="connsiteY26" fmla="*/ 3557 h 10000"/>
              <a:gd name="connsiteX0" fmla="*/ 0 w 9962"/>
              <a:gd name="connsiteY0" fmla="*/ 7868 h 10000"/>
              <a:gd name="connsiteX1" fmla="*/ 1749 w 9962"/>
              <a:gd name="connsiteY1" fmla="*/ 7868 h 10000"/>
              <a:gd name="connsiteX2" fmla="*/ 1788 w 9962"/>
              <a:gd name="connsiteY2" fmla="*/ 7533 h 10000"/>
              <a:gd name="connsiteX3" fmla="*/ 1788 w 9962"/>
              <a:gd name="connsiteY3" fmla="*/ 1796 h 10000"/>
              <a:gd name="connsiteX4" fmla="*/ 1827 w 9962"/>
              <a:gd name="connsiteY4" fmla="*/ 1461 h 10000"/>
              <a:gd name="connsiteX5" fmla="*/ 3591 w 9962"/>
              <a:gd name="connsiteY5" fmla="*/ 1461 h 10000"/>
              <a:gd name="connsiteX6" fmla="*/ 3630 w 9962"/>
              <a:gd name="connsiteY6" fmla="*/ 1796 h 10000"/>
              <a:gd name="connsiteX7" fmla="*/ 3630 w 9962"/>
              <a:gd name="connsiteY7" fmla="*/ 9665 h 10000"/>
              <a:gd name="connsiteX8" fmla="*/ 3669 w 9962"/>
              <a:gd name="connsiteY8" fmla="*/ 10000 h 10000"/>
              <a:gd name="connsiteX9" fmla="*/ 4886 w 9962"/>
              <a:gd name="connsiteY9" fmla="*/ 10000 h 10000"/>
              <a:gd name="connsiteX10" fmla="*/ 4925 w 9962"/>
              <a:gd name="connsiteY10" fmla="*/ 9665 h 10000"/>
              <a:gd name="connsiteX11" fmla="*/ 4925 w 9962"/>
              <a:gd name="connsiteY11" fmla="*/ 335 h 10000"/>
              <a:gd name="connsiteX12" fmla="*/ 4965 w 9962"/>
              <a:gd name="connsiteY12" fmla="*/ 0 h 10000"/>
              <a:gd name="connsiteX13" fmla="*/ 5840 w 9962"/>
              <a:gd name="connsiteY13" fmla="*/ 0 h 10000"/>
              <a:gd name="connsiteX14" fmla="*/ 5879 w 9962"/>
              <a:gd name="connsiteY14" fmla="*/ 335 h 10000"/>
              <a:gd name="connsiteX15" fmla="*/ 5879 w 9962"/>
              <a:gd name="connsiteY15" fmla="*/ 8575 h 10000"/>
              <a:gd name="connsiteX16" fmla="*/ 5918 w 9962"/>
              <a:gd name="connsiteY16" fmla="*/ 8910 h 10000"/>
              <a:gd name="connsiteX17" fmla="*/ 7693 w 9962"/>
              <a:gd name="connsiteY17" fmla="*/ 8910 h 10000"/>
              <a:gd name="connsiteX18" fmla="*/ 7732 w 9962"/>
              <a:gd name="connsiteY18" fmla="*/ 8575 h 10000"/>
              <a:gd name="connsiteX19" fmla="*/ 7732 w 9962"/>
              <a:gd name="connsiteY19" fmla="*/ 1772 h 10000"/>
              <a:gd name="connsiteX20" fmla="*/ 7771 w 9962"/>
              <a:gd name="connsiteY20" fmla="*/ 1437 h 10000"/>
              <a:gd name="connsiteX21" fmla="*/ 8363 w 9962"/>
              <a:gd name="connsiteY21" fmla="*/ 1437 h 10000"/>
              <a:gd name="connsiteX22" fmla="*/ 8401 w 9962"/>
              <a:gd name="connsiteY22" fmla="*/ 1772 h 10000"/>
              <a:gd name="connsiteX23" fmla="*/ 8401 w 9962"/>
              <a:gd name="connsiteY23" fmla="*/ 3222 h 10000"/>
              <a:gd name="connsiteX24" fmla="*/ 8440 w 9962"/>
              <a:gd name="connsiteY24" fmla="*/ 3557 h 10000"/>
              <a:gd name="connsiteX25" fmla="*/ 9962 w 9962"/>
              <a:gd name="connsiteY25" fmla="*/ 3557 h 10000"/>
              <a:gd name="connsiteX0" fmla="*/ 0 w 8472"/>
              <a:gd name="connsiteY0" fmla="*/ 7868 h 10000"/>
              <a:gd name="connsiteX1" fmla="*/ 1756 w 8472"/>
              <a:gd name="connsiteY1" fmla="*/ 7868 h 10000"/>
              <a:gd name="connsiteX2" fmla="*/ 1795 w 8472"/>
              <a:gd name="connsiteY2" fmla="*/ 7533 h 10000"/>
              <a:gd name="connsiteX3" fmla="*/ 1795 w 8472"/>
              <a:gd name="connsiteY3" fmla="*/ 1796 h 10000"/>
              <a:gd name="connsiteX4" fmla="*/ 1834 w 8472"/>
              <a:gd name="connsiteY4" fmla="*/ 1461 h 10000"/>
              <a:gd name="connsiteX5" fmla="*/ 3605 w 8472"/>
              <a:gd name="connsiteY5" fmla="*/ 1461 h 10000"/>
              <a:gd name="connsiteX6" fmla="*/ 3644 w 8472"/>
              <a:gd name="connsiteY6" fmla="*/ 1796 h 10000"/>
              <a:gd name="connsiteX7" fmla="*/ 3644 w 8472"/>
              <a:gd name="connsiteY7" fmla="*/ 9665 h 10000"/>
              <a:gd name="connsiteX8" fmla="*/ 3683 w 8472"/>
              <a:gd name="connsiteY8" fmla="*/ 10000 h 10000"/>
              <a:gd name="connsiteX9" fmla="*/ 4905 w 8472"/>
              <a:gd name="connsiteY9" fmla="*/ 10000 h 10000"/>
              <a:gd name="connsiteX10" fmla="*/ 4944 w 8472"/>
              <a:gd name="connsiteY10" fmla="*/ 9665 h 10000"/>
              <a:gd name="connsiteX11" fmla="*/ 4944 w 8472"/>
              <a:gd name="connsiteY11" fmla="*/ 335 h 10000"/>
              <a:gd name="connsiteX12" fmla="*/ 4984 w 8472"/>
              <a:gd name="connsiteY12" fmla="*/ 0 h 10000"/>
              <a:gd name="connsiteX13" fmla="*/ 5862 w 8472"/>
              <a:gd name="connsiteY13" fmla="*/ 0 h 10000"/>
              <a:gd name="connsiteX14" fmla="*/ 5901 w 8472"/>
              <a:gd name="connsiteY14" fmla="*/ 335 h 10000"/>
              <a:gd name="connsiteX15" fmla="*/ 5901 w 8472"/>
              <a:gd name="connsiteY15" fmla="*/ 8575 h 10000"/>
              <a:gd name="connsiteX16" fmla="*/ 5941 w 8472"/>
              <a:gd name="connsiteY16" fmla="*/ 8910 h 10000"/>
              <a:gd name="connsiteX17" fmla="*/ 7722 w 8472"/>
              <a:gd name="connsiteY17" fmla="*/ 8910 h 10000"/>
              <a:gd name="connsiteX18" fmla="*/ 7761 w 8472"/>
              <a:gd name="connsiteY18" fmla="*/ 8575 h 10000"/>
              <a:gd name="connsiteX19" fmla="*/ 7761 w 8472"/>
              <a:gd name="connsiteY19" fmla="*/ 1772 h 10000"/>
              <a:gd name="connsiteX20" fmla="*/ 7801 w 8472"/>
              <a:gd name="connsiteY20" fmla="*/ 1437 h 10000"/>
              <a:gd name="connsiteX21" fmla="*/ 8395 w 8472"/>
              <a:gd name="connsiteY21" fmla="*/ 1437 h 10000"/>
              <a:gd name="connsiteX22" fmla="*/ 8433 w 8472"/>
              <a:gd name="connsiteY22" fmla="*/ 1772 h 10000"/>
              <a:gd name="connsiteX23" fmla="*/ 8433 w 8472"/>
              <a:gd name="connsiteY23" fmla="*/ 3222 h 10000"/>
              <a:gd name="connsiteX24" fmla="*/ 8472 w 8472"/>
              <a:gd name="connsiteY24" fmla="*/ 3557 h 10000"/>
              <a:gd name="connsiteX0" fmla="*/ 0 w 9954"/>
              <a:gd name="connsiteY0" fmla="*/ 7868 h 10000"/>
              <a:gd name="connsiteX1" fmla="*/ 2073 w 9954"/>
              <a:gd name="connsiteY1" fmla="*/ 7868 h 10000"/>
              <a:gd name="connsiteX2" fmla="*/ 2119 w 9954"/>
              <a:gd name="connsiteY2" fmla="*/ 7533 h 10000"/>
              <a:gd name="connsiteX3" fmla="*/ 2119 w 9954"/>
              <a:gd name="connsiteY3" fmla="*/ 1796 h 10000"/>
              <a:gd name="connsiteX4" fmla="*/ 2165 w 9954"/>
              <a:gd name="connsiteY4" fmla="*/ 1461 h 10000"/>
              <a:gd name="connsiteX5" fmla="*/ 4255 w 9954"/>
              <a:gd name="connsiteY5" fmla="*/ 1461 h 10000"/>
              <a:gd name="connsiteX6" fmla="*/ 4301 w 9954"/>
              <a:gd name="connsiteY6" fmla="*/ 1796 h 10000"/>
              <a:gd name="connsiteX7" fmla="*/ 4301 w 9954"/>
              <a:gd name="connsiteY7" fmla="*/ 9665 h 10000"/>
              <a:gd name="connsiteX8" fmla="*/ 4347 w 9954"/>
              <a:gd name="connsiteY8" fmla="*/ 10000 h 10000"/>
              <a:gd name="connsiteX9" fmla="*/ 5790 w 9954"/>
              <a:gd name="connsiteY9" fmla="*/ 10000 h 10000"/>
              <a:gd name="connsiteX10" fmla="*/ 5836 w 9954"/>
              <a:gd name="connsiteY10" fmla="*/ 9665 h 10000"/>
              <a:gd name="connsiteX11" fmla="*/ 5836 w 9954"/>
              <a:gd name="connsiteY11" fmla="*/ 335 h 10000"/>
              <a:gd name="connsiteX12" fmla="*/ 5883 w 9954"/>
              <a:gd name="connsiteY12" fmla="*/ 0 h 10000"/>
              <a:gd name="connsiteX13" fmla="*/ 6919 w 9954"/>
              <a:gd name="connsiteY13" fmla="*/ 0 h 10000"/>
              <a:gd name="connsiteX14" fmla="*/ 6965 w 9954"/>
              <a:gd name="connsiteY14" fmla="*/ 335 h 10000"/>
              <a:gd name="connsiteX15" fmla="*/ 6965 w 9954"/>
              <a:gd name="connsiteY15" fmla="*/ 8575 h 10000"/>
              <a:gd name="connsiteX16" fmla="*/ 7013 w 9954"/>
              <a:gd name="connsiteY16" fmla="*/ 8910 h 10000"/>
              <a:gd name="connsiteX17" fmla="*/ 9115 w 9954"/>
              <a:gd name="connsiteY17" fmla="*/ 8910 h 10000"/>
              <a:gd name="connsiteX18" fmla="*/ 9161 w 9954"/>
              <a:gd name="connsiteY18" fmla="*/ 8575 h 10000"/>
              <a:gd name="connsiteX19" fmla="*/ 9161 w 9954"/>
              <a:gd name="connsiteY19" fmla="*/ 1772 h 10000"/>
              <a:gd name="connsiteX20" fmla="*/ 9208 w 9954"/>
              <a:gd name="connsiteY20" fmla="*/ 1437 h 10000"/>
              <a:gd name="connsiteX21" fmla="*/ 9909 w 9954"/>
              <a:gd name="connsiteY21" fmla="*/ 1437 h 10000"/>
              <a:gd name="connsiteX22" fmla="*/ 9954 w 9954"/>
              <a:gd name="connsiteY22" fmla="*/ 1772 h 10000"/>
              <a:gd name="connsiteX23" fmla="*/ 9954 w 9954"/>
              <a:gd name="connsiteY23" fmla="*/ 3222 h 10000"/>
              <a:gd name="connsiteX0" fmla="*/ 0 w 10000"/>
              <a:gd name="connsiteY0" fmla="*/ 7868 h 10000"/>
              <a:gd name="connsiteX1" fmla="*/ 2083 w 10000"/>
              <a:gd name="connsiteY1" fmla="*/ 7868 h 10000"/>
              <a:gd name="connsiteX2" fmla="*/ 2129 w 10000"/>
              <a:gd name="connsiteY2" fmla="*/ 7533 h 10000"/>
              <a:gd name="connsiteX3" fmla="*/ 2129 w 10000"/>
              <a:gd name="connsiteY3" fmla="*/ 1796 h 10000"/>
              <a:gd name="connsiteX4" fmla="*/ 2175 w 10000"/>
              <a:gd name="connsiteY4" fmla="*/ 1461 h 10000"/>
              <a:gd name="connsiteX5" fmla="*/ 4275 w 10000"/>
              <a:gd name="connsiteY5" fmla="*/ 1461 h 10000"/>
              <a:gd name="connsiteX6" fmla="*/ 4321 w 10000"/>
              <a:gd name="connsiteY6" fmla="*/ 1796 h 10000"/>
              <a:gd name="connsiteX7" fmla="*/ 4321 w 10000"/>
              <a:gd name="connsiteY7" fmla="*/ 9665 h 10000"/>
              <a:gd name="connsiteX8" fmla="*/ 4367 w 10000"/>
              <a:gd name="connsiteY8" fmla="*/ 10000 h 10000"/>
              <a:gd name="connsiteX9" fmla="*/ 5817 w 10000"/>
              <a:gd name="connsiteY9" fmla="*/ 10000 h 10000"/>
              <a:gd name="connsiteX10" fmla="*/ 5863 w 10000"/>
              <a:gd name="connsiteY10" fmla="*/ 9665 h 10000"/>
              <a:gd name="connsiteX11" fmla="*/ 5863 w 10000"/>
              <a:gd name="connsiteY11" fmla="*/ 335 h 10000"/>
              <a:gd name="connsiteX12" fmla="*/ 5910 w 10000"/>
              <a:gd name="connsiteY12" fmla="*/ 0 h 10000"/>
              <a:gd name="connsiteX13" fmla="*/ 6951 w 10000"/>
              <a:gd name="connsiteY13" fmla="*/ 0 h 10000"/>
              <a:gd name="connsiteX14" fmla="*/ 6997 w 10000"/>
              <a:gd name="connsiteY14" fmla="*/ 335 h 10000"/>
              <a:gd name="connsiteX15" fmla="*/ 6997 w 10000"/>
              <a:gd name="connsiteY15" fmla="*/ 8575 h 10000"/>
              <a:gd name="connsiteX16" fmla="*/ 7045 w 10000"/>
              <a:gd name="connsiteY16" fmla="*/ 8910 h 10000"/>
              <a:gd name="connsiteX17" fmla="*/ 9157 w 10000"/>
              <a:gd name="connsiteY17" fmla="*/ 8910 h 10000"/>
              <a:gd name="connsiteX18" fmla="*/ 9203 w 10000"/>
              <a:gd name="connsiteY18" fmla="*/ 8575 h 10000"/>
              <a:gd name="connsiteX19" fmla="*/ 9203 w 10000"/>
              <a:gd name="connsiteY19" fmla="*/ 1772 h 10000"/>
              <a:gd name="connsiteX20" fmla="*/ 9251 w 10000"/>
              <a:gd name="connsiteY20" fmla="*/ 1437 h 10000"/>
              <a:gd name="connsiteX21" fmla="*/ 9955 w 10000"/>
              <a:gd name="connsiteY21" fmla="*/ 1437 h 10000"/>
              <a:gd name="connsiteX22" fmla="*/ 10000 w 10000"/>
              <a:gd name="connsiteY22" fmla="*/ 1772 h 10000"/>
              <a:gd name="connsiteX0" fmla="*/ 0 w 9955"/>
              <a:gd name="connsiteY0" fmla="*/ 7868 h 10000"/>
              <a:gd name="connsiteX1" fmla="*/ 2083 w 9955"/>
              <a:gd name="connsiteY1" fmla="*/ 7868 h 10000"/>
              <a:gd name="connsiteX2" fmla="*/ 2129 w 9955"/>
              <a:gd name="connsiteY2" fmla="*/ 7533 h 10000"/>
              <a:gd name="connsiteX3" fmla="*/ 2129 w 9955"/>
              <a:gd name="connsiteY3" fmla="*/ 1796 h 10000"/>
              <a:gd name="connsiteX4" fmla="*/ 2175 w 9955"/>
              <a:gd name="connsiteY4" fmla="*/ 1461 h 10000"/>
              <a:gd name="connsiteX5" fmla="*/ 4275 w 9955"/>
              <a:gd name="connsiteY5" fmla="*/ 1461 h 10000"/>
              <a:gd name="connsiteX6" fmla="*/ 4321 w 9955"/>
              <a:gd name="connsiteY6" fmla="*/ 1796 h 10000"/>
              <a:gd name="connsiteX7" fmla="*/ 4321 w 9955"/>
              <a:gd name="connsiteY7" fmla="*/ 9665 h 10000"/>
              <a:gd name="connsiteX8" fmla="*/ 4367 w 9955"/>
              <a:gd name="connsiteY8" fmla="*/ 10000 h 10000"/>
              <a:gd name="connsiteX9" fmla="*/ 5817 w 9955"/>
              <a:gd name="connsiteY9" fmla="*/ 10000 h 10000"/>
              <a:gd name="connsiteX10" fmla="*/ 5863 w 9955"/>
              <a:gd name="connsiteY10" fmla="*/ 9665 h 10000"/>
              <a:gd name="connsiteX11" fmla="*/ 5863 w 9955"/>
              <a:gd name="connsiteY11" fmla="*/ 335 h 10000"/>
              <a:gd name="connsiteX12" fmla="*/ 5910 w 9955"/>
              <a:gd name="connsiteY12" fmla="*/ 0 h 10000"/>
              <a:gd name="connsiteX13" fmla="*/ 6951 w 9955"/>
              <a:gd name="connsiteY13" fmla="*/ 0 h 10000"/>
              <a:gd name="connsiteX14" fmla="*/ 6997 w 9955"/>
              <a:gd name="connsiteY14" fmla="*/ 335 h 10000"/>
              <a:gd name="connsiteX15" fmla="*/ 6997 w 9955"/>
              <a:gd name="connsiteY15" fmla="*/ 8575 h 10000"/>
              <a:gd name="connsiteX16" fmla="*/ 7045 w 9955"/>
              <a:gd name="connsiteY16" fmla="*/ 8910 h 10000"/>
              <a:gd name="connsiteX17" fmla="*/ 9157 w 9955"/>
              <a:gd name="connsiteY17" fmla="*/ 8910 h 10000"/>
              <a:gd name="connsiteX18" fmla="*/ 9203 w 9955"/>
              <a:gd name="connsiteY18" fmla="*/ 8575 h 10000"/>
              <a:gd name="connsiteX19" fmla="*/ 9203 w 9955"/>
              <a:gd name="connsiteY19" fmla="*/ 1772 h 10000"/>
              <a:gd name="connsiteX20" fmla="*/ 9251 w 9955"/>
              <a:gd name="connsiteY20" fmla="*/ 1437 h 10000"/>
              <a:gd name="connsiteX21" fmla="*/ 9955 w 9955"/>
              <a:gd name="connsiteY21" fmla="*/ 1437 h 10000"/>
              <a:gd name="connsiteX0" fmla="*/ 0 w 9293"/>
              <a:gd name="connsiteY0" fmla="*/ 7868 h 10000"/>
              <a:gd name="connsiteX1" fmla="*/ 2092 w 9293"/>
              <a:gd name="connsiteY1" fmla="*/ 7868 h 10000"/>
              <a:gd name="connsiteX2" fmla="*/ 2139 w 9293"/>
              <a:gd name="connsiteY2" fmla="*/ 7533 h 10000"/>
              <a:gd name="connsiteX3" fmla="*/ 2139 w 9293"/>
              <a:gd name="connsiteY3" fmla="*/ 1796 h 10000"/>
              <a:gd name="connsiteX4" fmla="*/ 2185 w 9293"/>
              <a:gd name="connsiteY4" fmla="*/ 1461 h 10000"/>
              <a:gd name="connsiteX5" fmla="*/ 4294 w 9293"/>
              <a:gd name="connsiteY5" fmla="*/ 1461 h 10000"/>
              <a:gd name="connsiteX6" fmla="*/ 4341 w 9293"/>
              <a:gd name="connsiteY6" fmla="*/ 1796 h 10000"/>
              <a:gd name="connsiteX7" fmla="*/ 4341 w 9293"/>
              <a:gd name="connsiteY7" fmla="*/ 9665 h 10000"/>
              <a:gd name="connsiteX8" fmla="*/ 4387 w 9293"/>
              <a:gd name="connsiteY8" fmla="*/ 10000 h 10000"/>
              <a:gd name="connsiteX9" fmla="*/ 5843 w 9293"/>
              <a:gd name="connsiteY9" fmla="*/ 10000 h 10000"/>
              <a:gd name="connsiteX10" fmla="*/ 5890 w 9293"/>
              <a:gd name="connsiteY10" fmla="*/ 9665 h 10000"/>
              <a:gd name="connsiteX11" fmla="*/ 5890 w 9293"/>
              <a:gd name="connsiteY11" fmla="*/ 335 h 10000"/>
              <a:gd name="connsiteX12" fmla="*/ 5937 w 9293"/>
              <a:gd name="connsiteY12" fmla="*/ 0 h 10000"/>
              <a:gd name="connsiteX13" fmla="*/ 6982 w 9293"/>
              <a:gd name="connsiteY13" fmla="*/ 0 h 10000"/>
              <a:gd name="connsiteX14" fmla="*/ 7029 w 9293"/>
              <a:gd name="connsiteY14" fmla="*/ 335 h 10000"/>
              <a:gd name="connsiteX15" fmla="*/ 7029 w 9293"/>
              <a:gd name="connsiteY15" fmla="*/ 8575 h 10000"/>
              <a:gd name="connsiteX16" fmla="*/ 7077 w 9293"/>
              <a:gd name="connsiteY16" fmla="*/ 8910 h 10000"/>
              <a:gd name="connsiteX17" fmla="*/ 9198 w 9293"/>
              <a:gd name="connsiteY17" fmla="*/ 8910 h 10000"/>
              <a:gd name="connsiteX18" fmla="*/ 9245 w 9293"/>
              <a:gd name="connsiteY18" fmla="*/ 8575 h 10000"/>
              <a:gd name="connsiteX19" fmla="*/ 9245 w 9293"/>
              <a:gd name="connsiteY19" fmla="*/ 1772 h 10000"/>
              <a:gd name="connsiteX20" fmla="*/ 9293 w 9293"/>
              <a:gd name="connsiteY20" fmla="*/ 1437 h 10000"/>
              <a:gd name="connsiteX0" fmla="*/ 0 w 9948"/>
              <a:gd name="connsiteY0" fmla="*/ 7868 h 10000"/>
              <a:gd name="connsiteX1" fmla="*/ 2251 w 9948"/>
              <a:gd name="connsiteY1" fmla="*/ 7868 h 10000"/>
              <a:gd name="connsiteX2" fmla="*/ 2302 w 9948"/>
              <a:gd name="connsiteY2" fmla="*/ 7533 h 10000"/>
              <a:gd name="connsiteX3" fmla="*/ 2302 w 9948"/>
              <a:gd name="connsiteY3" fmla="*/ 1796 h 10000"/>
              <a:gd name="connsiteX4" fmla="*/ 2351 w 9948"/>
              <a:gd name="connsiteY4" fmla="*/ 1461 h 10000"/>
              <a:gd name="connsiteX5" fmla="*/ 4621 w 9948"/>
              <a:gd name="connsiteY5" fmla="*/ 1461 h 10000"/>
              <a:gd name="connsiteX6" fmla="*/ 4671 w 9948"/>
              <a:gd name="connsiteY6" fmla="*/ 1796 h 10000"/>
              <a:gd name="connsiteX7" fmla="*/ 4671 w 9948"/>
              <a:gd name="connsiteY7" fmla="*/ 9665 h 10000"/>
              <a:gd name="connsiteX8" fmla="*/ 4721 w 9948"/>
              <a:gd name="connsiteY8" fmla="*/ 10000 h 10000"/>
              <a:gd name="connsiteX9" fmla="*/ 6288 w 9948"/>
              <a:gd name="connsiteY9" fmla="*/ 10000 h 10000"/>
              <a:gd name="connsiteX10" fmla="*/ 6338 w 9948"/>
              <a:gd name="connsiteY10" fmla="*/ 9665 h 10000"/>
              <a:gd name="connsiteX11" fmla="*/ 6338 w 9948"/>
              <a:gd name="connsiteY11" fmla="*/ 335 h 10000"/>
              <a:gd name="connsiteX12" fmla="*/ 6389 w 9948"/>
              <a:gd name="connsiteY12" fmla="*/ 0 h 10000"/>
              <a:gd name="connsiteX13" fmla="*/ 7513 w 9948"/>
              <a:gd name="connsiteY13" fmla="*/ 0 h 10000"/>
              <a:gd name="connsiteX14" fmla="*/ 7564 w 9948"/>
              <a:gd name="connsiteY14" fmla="*/ 335 h 10000"/>
              <a:gd name="connsiteX15" fmla="*/ 7564 w 9948"/>
              <a:gd name="connsiteY15" fmla="*/ 8575 h 10000"/>
              <a:gd name="connsiteX16" fmla="*/ 7615 w 9948"/>
              <a:gd name="connsiteY16" fmla="*/ 8910 h 10000"/>
              <a:gd name="connsiteX17" fmla="*/ 9898 w 9948"/>
              <a:gd name="connsiteY17" fmla="*/ 8910 h 10000"/>
              <a:gd name="connsiteX18" fmla="*/ 9948 w 9948"/>
              <a:gd name="connsiteY18" fmla="*/ 8575 h 10000"/>
              <a:gd name="connsiteX19" fmla="*/ 9948 w 9948"/>
              <a:gd name="connsiteY19" fmla="*/ 1772 h 10000"/>
              <a:gd name="connsiteX0" fmla="*/ 0 w 10000"/>
              <a:gd name="connsiteY0" fmla="*/ 7868 h 10000"/>
              <a:gd name="connsiteX1" fmla="*/ 2263 w 10000"/>
              <a:gd name="connsiteY1" fmla="*/ 7868 h 10000"/>
              <a:gd name="connsiteX2" fmla="*/ 2314 w 10000"/>
              <a:gd name="connsiteY2" fmla="*/ 7533 h 10000"/>
              <a:gd name="connsiteX3" fmla="*/ 2314 w 10000"/>
              <a:gd name="connsiteY3" fmla="*/ 1796 h 10000"/>
              <a:gd name="connsiteX4" fmla="*/ 2363 w 10000"/>
              <a:gd name="connsiteY4" fmla="*/ 1461 h 10000"/>
              <a:gd name="connsiteX5" fmla="*/ 4645 w 10000"/>
              <a:gd name="connsiteY5" fmla="*/ 1461 h 10000"/>
              <a:gd name="connsiteX6" fmla="*/ 4695 w 10000"/>
              <a:gd name="connsiteY6" fmla="*/ 1796 h 10000"/>
              <a:gd name="connsiteX7" fmla="*/ 4695 w 10000"/>
              <a:gd name="connsiteY7" fmla="*/ 9665 h 10000"/>
              <a:gd name="connsiteX8" fmla="*/ 4746 w 10000"/>
              <a:gd name="connsiteY8" fmla="*/ 10000 h 10000"/>
              <a:gd name="connsiteX9" fmla="*/ 6321 w 10000"/>
              <a:gd name="connsiteY9" fmla="*/ 10000 h 10000"/>
              <a:gd name="connsiteX10" fmla="*/ 6371 w 10000"/>
              <a:gd name="connsiteY10" fmla="*/ 9665 h 10000"/>
              <a:gd name="connsiteX11" fmla="*/ 6371 w 10000"/>
              <a:gd name="connsiteY11" fmla="*/ 335 h 10000"/>
              <a:gd name="connsiteX12" fmla="*/ 6422 w 10000"/>
              <a:gd name="connsiteY12" fmla="*/ 0 h 10000"/>
              <a:gd name="connsiteX13" fmla="*/ 7552 w 10000"/>
              <a:gd name="connsiteY13" fmla="*/ 0 h 10000"/>
              <a:gd name="connsiteX14" fmla="*/ 7604 w 10000"/>
              <a:gd name="connsiteY14" fmla="*/ 335 h 10000"/>
              <a:gd name="connsiteX15" fmla="*/ 7604 w 10000"/>
              <a:gd name="connsiteY15" fmla="*/ 8575 h 10000"/>
              <a:gd name="connsiteX16" fmla="*/ 7655 w 10000"/>
              <a:gd name="connsiteY16" fmla="*/ 8910 h 10000"/>
              <a:gd name="connsiteX17" fmla="*/ 9950 w 10000"/>
              <a:gd name="connsiteY17" fmla="*/ 8910 h 10000"/>
              <a:gd name="connsiteX18" fmla="*/ 10000 w 10000"/>
              <a:gd name="connsiteY18" fmla="*/ 8575 h 10000"/>
              <a:gd name="connsiteX0" fmla="*/ 0 w 8266"/>
              <a:gd name="connsiteY0" fmla="*/ 7916 h 10000"/>
              <a:gd name="connsiteX1" fmla="*/ 529 w 8266"/>
              <a:gd name="connsiteY1" fmla="*/ 7868 h 10000"/>
              <a:gd name="connsiteX2" fmla="*/ 580 w 8266"/>
              <a:gd name="connsiteY2" fmla="*/ 7533 h 10000"/>
              <a:gd name="connsiteX3" fmla="*/ 580 w 8266"/>
              <a:gd name="connsiteY3" fmla="*/ 1796 h 10000"/>
              <a:gd name="connsiteX4" fmla="*/ 629 w 8266"/>
              <a:gd name="connsiteY4" fmla="*/ 1461 h 10000"/>
              <a:gd name="connsiteX5" fmla="*/ 2911 w 8266"/>
              <a:gd name="connsiteY5" fmla="*/ 1461 h 10000"/>
              <a:gd name="connsiteX6" fmla="*/ 2961 w 8266"/>
              <a:gd name="connsiteY6" fmla="*/ 1796 h 10000"/>
              <a:gd name="connsiteX7" fmla="*/ 2961 w 8266"/>
              <a:gd name="connsiteY7" fmla="*/ 9665 h 10000"/>
              <a:gd name="connsiteX8" fmla="*/ 3012 w 8266"/>
              <a:gd name="connsiteY8" fmla="*/ 10000 h 10000"/>
              <a:gd name="connsiteX9" fmla="*/ 4587 w 8266"/>
              <a:gd name="connsiteY9" fmla="*/ 10000 h 10000"/>
              <a:gd name="connsiteX10" fmla="*/ 4637 w 8266"/>
              <a:gd name="connsiteY10" fmla="*/ 9665 h 10000"/>
              <a:gd name="connsiteX11" fmla="*/ 4637 w 8266"/>
              <a:gd name="connsiteY11" fmla="*/ 335 h 10000"/>
              <a:gd name="connsiteX12" fmla="*/ 4688 w 8266"/>
              <a:gd name="connsiteY12" fmla="*/ 0 h 10000"/>
              <a:gd name="connsiteX13" fmla="*/ 5818 w 8266"/>
              <a:gd name="connsiteY13" fmla="*/ 0 h 10000"/>
              <a:gd name="connsiteX14" fmla="*/ 5870 w 8266"/>
              <a:gd name="connsiteY14" fmla="*/ 335 h 10000"/>
              <a:gd name="connsiteX15" fmla="*/ 5870 w 8266"/>
              <a:gd name="connsiteY15" fmla="*/ 8575 h 10000"/>
              <a:gd name="connsiteX16" fmla="*/ 5921 w 8266"/>
              <a:gd name="connsiteY16" fmla="*/ 8910 h 10000"/>
              <a:gd name="connsiteX17" fmla="*/ 8216 w 8266"/>
              <a:gd name="connsiteY17" fmla="*/ 8910 h 10000"/>
              <a:gd name="connsiteX18" fmla="*/ 8266 w 8266"/>
              <a:gd name="connsiteY18" fmla="*/ 8575 h 10000"/>
              <a:gd name="connsiteX0" fmla="*/ 0 w 10000"/>
              <a:gd name="connsiteY0" fmla="*/ 7916 h 10000"/>
              <a:gd name="connsiteX1" fmla="*/ 640 w 10000"/>
              <a:gd name="connsiteY1" fmla="*/ 7868 h 10000"/>
              <a:gd name="connsiteX2" fmla="*/ 702 w 10000"/>
              <a:gd name="connsiteY2" fmla="*/ 7533 h 10000"/>
              <a:gd name="connsiteX3" fmla="*/ 702 w 10000"/>
              <a:gd name="connsiteY3" fmla="*/ 1796 h 10000"/>
              <a:gd name="connsiteX4" fmla="*/ 761 w 10000"/>
              <a:gd name="connsiteY4" fmla="*/ 1461 h 10000"/>
              <a:gd name="connsiteX5" fmla="*/ 3522 w 10000"/>
              <a:gd name="connsiteY5" fmla="*/ 1461 h 10000"/>
              <a:gd name="connsiteX6" fmla="*/ 3582 w 10000"/>
              <a:gd name="connsiteY6" fmla="*/ 1796 h 10000"/>
              <a:gd name="connsiteX7" fmla="*/ 3582 w 10000"/>
              <a:gd name="connsiteY7" fmla="*/ 9665 h 10000"/>
              <a:gd name="connsiteX8" fmla="*/ 3644 w 10000"/>
              <a:gd name="connsiteY8" fmla="*/ 10000 h 10000"/>
              <a:gd name="connsiteX9" fmla="*/ 5549 w 10000"/>
              <a:gd name="connsiteY9" fmla="*/ 10000 h 10000"/>
              <a:gd name="connsiteX10" fmla="*/ 5610 w 10000"/>
              <a:gd name="connsiteY10" fmla="*/ 9665 h 10000"/>
              <a:gd name="connsiteX11" fmla="*/ 5610 w 10000"/>
              <a:gd name="connsiteY11" fmla="*/ 335 h 10000"/>
              <a:gd name="connsiteX12" fmla="*/ 5671 w 10000"/>
              <a:gd name="connsiteY12" fmla="*/ 0 h 10000"/>
              <a:gd name="connsiteX13" fmla="*/ 7038 w 10000"/>
              <a:gd name="connsiteY13" fmla="*/ 0 h 10000"/>
              <a:gd name="connsiteX14" fmla="*/ 7101 w 10000"/>
              <a:gd name="connsiteY14" fmla="*/ 335 h 10000"/>
              <a:gd name="connsiteX15" fmla="*/ 7101 w 10000"/>
              <a:gd name="connsiteY15" fmla="*/ 8575 h 10000"/>
              <a:gd name="connsiteX16" fmla="*/ 7163 w 10000"/>
              <a:gd name="connsiteY16" fmla="*/ 8910 h 10000"/>
              <a:gd name="connsiteX17" fmla="*/ 9940 w 10000"/>
              <a:gd name="connsiteY17" fmla="*/ 8910 h 10000"/>
              <a:gd name="connsiteX18" fmla="*/ 10000 w 10000"/>
              <a:gd name="connsiteY18" fmla="*/ 8575 h 10000"/>
              <a:gd name="connsiteX0" fmla="*/ 0 w 9964"/>
              <a:gd name="connsiteY0" fmla="*/ 7882 h 10000"/>
              <a:gd name="connsiteX1" fmla="*/ 604 w 9964"/>
              <a:gd name="connsiteY1" fmla="*/ 7868 h 10000"/>
              <a:gd name="connsiteX2" fmla="*/ 666 w 9964"/>
              <a:gd name="connsiteY2" fmla="*/ 7533 h 10000"/>
              <a:gd name="connsiteX3" fmla="*/ 666 w 9964"/>
              <a:gd name="connsiteY3" fmla="*/ 1796 h 10000"/>
              <a:gd name="connsiteX4" fmla="*/ 725 w 9964"/>
              <a:gd name="connsiteY4" fmla="*/ 1461 h 10000"/>
              <a:gd name="connsiteX5" fmla="*/ 3486 w 9964"/>
              <a:gd name="connsiteY5" fmla="*/ 1461 h 10000"/>
              <a:gd name="connsiteX6" fmla="*/ 3546 w 9964"/>
              <a:gd name="connsiteY6" fmla="*/ 1796 h 10000"/>
              <a:gd name="connsiteX7" fmla="*/ 3546 w 9964"/>
              <a:gd name="connsiteY7" fmla="*/ 9665 h 10000"/>
              <a:gd name="connsiteX8" fmla="*/ 3608 w 9964"/>
              <a:gd name="connsiteY8" fmla="*/ 10000 h 10000"/>
              <a:gd name="connsiteX9" fmla="*/ 5513 w 9964"/>
              <a:gd name="connsiteY9" fmla="*/ 10000 h 10000"/>
              <a:gd name="connsiteX10" fmla="*/ 5574 w 9964"/>
              <a:gd name="connsiteY10" fmla="*/ 9665 h 10000"/>
              <a:gd name="connsiteX11" fmla="*/ 5574 w 9964"/>
              <a:gd name="connsiteY11" fmla="*/ 335 h 10000"/>
              <a:gd name="connsiteX12" fmla="*/ 5635 w 9964"/>
              <a:gd name="connsiteY12" fmla="*/ 0 h 10000"/>
              <a:gd name="connsiteX13" fmla="*/ 7002 w 9964"/>
              <a:gd name="connsiteY13" fmla="*/ 0 h 10000"/>
              <a:gd name="connsiteX14" fmla="*/ 7065 w 9964"/>
              <a:gd name="connsiteY14" fmla="*/ 335 h 10000"/>
              <a:gd name="connsiteX15" fmla="*/ 7065 w 9964"/>
              <a:gd name="connsiteY15" fmla="*/ 8575 h 10000"/>
              <a:gd name="connsiteX16" fmla="*/ 7127 w 9964"/>
              <a:gd name="connsiteY16" fmla="*/ 8910 h 10000"/>
              <a:gd name="connsiteX17" fmla="*/ 9904 w 9964"/>
              <a:gd name="connsiteY17" fmla="*/ 8910 h 10000"/>
              <a:gd name="connsiteX18" fmla="*/ 9964 w 9964"/>
              <a:gd name="connsiteY18" fmla="*/ 8575 h 10000"/>
              <a:gd name="connsiteX0" fmla="*/ 0 w 10018"/>
              <a:gd name="connsiteY0" fmla="*/ 7882 h 10000"/>
              <a:gd name="connsiteX1" fmla="*/ 624 w 10018"/>
              <a:gd name="connsiteY1" fmla="*/ 7868 h 10000"/>
              <a:gd name="connsiteX2" fmla="*/ 686 w 10018"/>
              <a:gd name="connsiteY2" fmla="*/ 7533 h 10000"/>
              <a:gd name="connsiteX3" fmla="*/ 686 w 10018"/>
              <a:gd name="connsiteY3" fmla="*/ 1796 h 10000"/>
              <a:gd name="connsiteX4" fmla="*/ 746 w 10018"/>
              <a:gd name="connsiteY4" fmla="*/ 1461 h 10000"/>
              <a:gd name="connsiteX5" fmla="*/ 3517 w 10018"/>
              <a:gd name="connsiteY5" fmla="*/ 1461 h 10000"/>
              <a:gd name="connsiteX6" fmla="*/ 3577 w 10018"/>
              <a:gd name="connsiteY6" fmla="*/ 1796 h 10000"/>
              <a:gd name="connsiteX7" fmla="*/ 3577 w 10018"/>
              <a:gd name="connsiteY7" fmla="*/ 9665 h 10000"/>
              <a:gd name="connsiteX8" fmla="*/ 3639 w 10018"/>
              <a:gd name="connsiteY8" fmla="*/ 10000 h 10000"/>
              <a:gd name="connsiteX9" fmla="*/ 5551 w 10018"/>
              <a:gd name="connsiteY9" fmla="*/ 10000 h 10000"/>
              <a:gd name="connsiteX10" fmla="*/ 5612 w 10018"/>
              <a:gd name="connsiteY10" fmla="*/ 9665 h 10000"/>
              <a:gd name="connsiteX11" fmla="*/ 5612 w 10018"/>
              <a:gd name="connsiteY11" fmla="*/ 335 h 10000"/>
              <a:gd name="connsiteX12" fmla="*/ 5673 w 10018"/>
              <a:gd name="connsiteY12" fmla="*/ 0 h 10000"/>
              <a:gd name="connsiteX13" fmla="*/ 7045 w 10018"/>
              <a:gd name="connsiteY13" fmla="*/ 0 h 10000"/>
              <a:gd name="connsiteX14" fmla="*/ 7109 w 10018"/>
              <a:gd name="connsiteY14" fmla="*/ 335 h 10000"/>
              <a:gd name="connsiteX15" fmla="*/ 7109 w 10018"/>
              <a:gd name="connsiteY15" fmla="*/ 8575 h 10000"/>
              <a:gd name="connsiteX16" fmla="*/ 7171 w 10018"/>
              <a:gd name="connsiteY16" fmla="*/ 8910 h 10000"/>
              <a:gd name="connsiteX17" fmla="*/ 9958 w 10018"/>
              <a:gd name="connsiteY17" fmla="*/ 8910 h 10000"/>
              <a:gd name="connsiteX18" fmla="*/ 10018 w 10018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9963 w 10023"/>
              <a:gd name="connsiteY17" fmla="*/ 8910 h 10000"/>
              <a:gd name="connsiteX18" fmla="*/ 10023 w 10023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10023 w 10023"/>
              <a:gd name="connsiteY17" fmla="*/ 8575 h 10000"/>
              <a:gd name="connsiteX0" fmla="*/ 0 w 8783"/>
              <a:gd name="connsiteY0" fmla="*/ 7857 h 10000"/>
              <a:gd name="connsiteX1" fmla="*/ 629 w 8783"/>
              <a:gd name="connsiteY1" fmla="*/ 7868 h 10000"/>
              <a:gd name="connsiteX2" fmla="*/ 691 w 8783"/>
              <a:gd name="connsiteY2" fmla="*/ 7533 h 10000"/>
              <a:gd name="connsiteX3" fmla="*/ 691 w 8783"/>
              <a:gd name="connsiteY3" fmla="*/ 1796 h 10000"/>
              <a:gd name="connsiteX4" fmla="*/ 751 w 8783"/>
              <a:gd name="connsiteY4" fmla="*/ 1461 h 10000"/>
              <a:gd name="connsiteX5" fmla="*/ 3522 w 8783"/>
              <a:gd name="connsiteY5" fmla="*/ 1461 h 10000"/>
              <a:gd name="connsiteX6" fmla="*/ 3582 w 8783"/>
              <a:gd name="connsiteY6" fmla="*/ 1796 h 10000"/>
              <a:gd name="connsiteX7" fmla="*/ 3582 w 8783"/>
              <a:gd name="connsiteY7" fmla="*/ 9665 h 10000"/>
              <a:gd name="connsiteX8" fmla="*/ 3644 w 8783"/>
              <a:gd name="connsiteY8" fmla="*/ 10000 h 10000"/>
              <a:gd name="connsiteX9" fmla="*/ 5556 w 8783"/>
              <a:gd name="connsiteY9" fmla="*/ 10000 h 10000"/>
              <a:gd name="connsiteX10" fmla="*/ 5617 w 8783"/>
              <a:gd name="connsiteY10" fmla="*/ 9665 h 10000"/>
              <a:gd name="connsiteX11" fmla="*/ 5617 w 8783"/>
              <a:gd name="connsiteY11" fmla="*/ 335 h 10000"/>
              <a:gd name="connsiteX12" fmla="*/ 5678 w 8783"/>
              <a:gd name="connsiteY12" fmla="*/ 0 h 10000"/>
              <a:gd name="connsiteX13" fmla="*/ 7050 w 8783"/>
              <a:gd name="connsiteY13" fmla="*/ 0 h 10000"/>
              <a:gd name="connsiteX14" fmla="*/ 7114 w 8783"/>
              <a:gd name="connsiteY14" fmla="*/ 335 h 10000"/>
              <a:gd name="connsiteX15" fmla="*/ 7114 w 8783"/>
              <a:gd name="connsiteY15" fmla="*/ 8575 h 10000"/>
              <a:gd name="connsiteX16" fmla="*/ 7176 w 8783"/>
              <a:gd name="connsiteY16" fmla="*/ 8910 h 10000"/>
              <a:gd name="connsiteX17" fmla="*/ 8783 w 8783"/>
              <a:gd name="connsiteY17" fmla="*/ 8893 h 10000"/>
              <a:gd name="connsiteX0" fmla="*/ 0 w 9997"/>
              <a:gd name="connsiteY0" fmla="*/ 7857 h 10000"/>
              <a:gd name="connsiteX1" fmla="*/ 716 w 9997"/>
              <a:gd name="connsiteY1" fmla="*/ 7868 h 10000"/>
              <a:gd name="connsiteX2" fmla="*/ 787 w 9997"/>
              <a:gd name="connsiteY2" fmla="*/ 7533 h 10000"/>
              <a:gd name="connsiteX3" fmla="*/ 787 w 9997"/>
              <a:gd name="connsiteY3" fmla="*/ 1796 h 10000"/>
              <a:gd name="connsiteX4" fmla="*/ 855 w 9997"/>
              <a:gd name="connsiteY4" fmla="*/ 1461 h 10000"/>
              <a:gd name="connsiteX5" fmla="*/ 4010 w 9997"/>
              <a:gd name="connsiteY5" fmla="*/ 1461 h 10000"/>
              <a:gd name="connsiteX6" fmla="*/ 4078 w 9997"/>
              <a:gd name="connsiteY6" fmla="*/ 1796 h 10000"/>
              <a:gd name="connsiteX7" fmla="*/ 4078 w 9997"/>
              <a:gd name="connsiteY7" fmla="*/ 9665 h 10000"/>
              <a:gd name="connsiteX8" fmla="*/ 4149 w 9997"/>
              <a:gd name="connsiteY8" fmla="*/ 10000 h 10000"/>
              <a:gd name="connsiteX9" fmla="*/ 6326 w 9997"/>
              <a:gd name="connsiteY9" fmla="*/ 10000 h 10000"/>
              <a:gd name="connsiteX10" fmla="*/ 6395 w 9997"/>
              <a:gd name="connsiteY10" fmla="*/ 9665 h 10000"/>
              <a:gd name="connsiteX11" fmla="*/ 6395 w 9997"/>
              <a:gd name="connsiteY11" fmla="*/ 335 h 10000"/>
              <a:gd name="connsiteX12" fmla="*/ 6465 w 9997"/>
              <a:gd name="connsiteY12" fmla="*/ 0 h 10000"/>
              <a:gd name="connsiteX13" fmla="*/ 8027 w 9997"/>
              <a:gd name="connsiteY13" fmla="*/ 0 h 10000"/>
              <a:gd name="connsiteX14" fmla="*/ 8100 w 9997"/>
              <a:gd name="connsiteY14" fmla="*/ 335 h 10000"/>
              <a:gd name="connsiteX15" fmla="*/ 8100 w 9997"/>
              <a:gd name="connsiteY15" fmla="*/ 8575 h 10000"/>
              <a:gd name="connsiteX16" fmla="*/ 8170 w 9997"/>
              <a:gd name="connsiteY16" fmla="*/ 8910 h 10000"/>
              <a:gd name="connsiteX17" fmla="*/ 9997 w 9997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35 h 10000"/>
              <a:gd name="connsiteX17" fmla="*/ 10000 w 10000"/>
              <a:gd name="connsiteY17" fmla="*/ 8927 h 10000"/>
              <a:gd name="connsiteX0" fmla="*/ 0 w 10008"/>
              <a:gd name="connsiteY0" fmla="*/ 7857 h 10000"/>
              <a:gd name="connsiteX1" fmla="*/ 726 w 10008"/>
              <a:gd name="connsiteY1" fmla="*/ 7855 h 10000"/>
              <a:gd name="connsiteX2" fmla="*/ 787 w 10008"/>
              <a:gd name="connsiteY2" fmla="*/ 7533 h 10000"/>
              <a:gd name="connsiteX3" fmla="*/ 787 w 10008"/>
              <a:gd name="connsiteY3" fmla="*/ 1796 h 10000"/>
              <a:gd name="connsiteX4" fmla="*/ 855 w 10008"/>
              <a:gd name="connsiteY4" fmla="*/ 1461 h 10000"/>
              <a:gd name="connsiteX5" fmla="*/ 4011 w 10008"/>
              <a:gd name="connsiteY5" fmla="*/ 1461 h 10000"/>
              <a:gd name="connsiteX6" fmla="*/ 4079 w 10008"/>
              <a:gd name="connsiteY6" fmla="*/ 1796 h 10000"/>
              <a:gd name="connsiteX7" fmla="*/ 4079 w 10008"/>
              <a:gd name="connsiteY7" fmla="*/ 9665 h 10000"/>
              <a:gd name="connsiteX8" fmla="*/ 4150 w 10008"/>
              <a:gd name="connsiteY8" fmla="*/ 10000 h 10000"/>
              <a:gd name="connsiteX9" fmla="*/ 6328 w 10008"/>
              <a:gd name="connsiteY9" fmla="*/ 10000 h 10000"/>
              <a:gd name="connsiteX10" fmla="*/ 6397 w 10008"/>
              <a:gd name="connsiteY10" fmla="*/ 9665 h 10000"/>
              <a:gd name="connsiteX11" fmla="*/ 6397 w 10008"/>
              <a:gd name="connsiteY11" fmla="*/ 335 h 10000"/>
              <a:gd name="connsiteX12" fmla="*/ 6467 w 10008"/>
              <a:gd name="connsiteY12" fmla="*/ 0 h 10000"/>
              <a:gd name="connsiteX13" fmla="*/ 8029 w 10008"/>
              <a:gd name="connsiteY13" fmla="*/ 0 h 10000"/>
              <a:gd name="connsiteX14" fmla="*/ 8102 w 10008"/>
              <a:gd name="connsiteY14" fmla="*/ 335 h 10000"/>
              <a:gd name="connsiteX15" fmla="*/ 8102 w 10008"/>
              <a:gd name="connsiteY15" fmla="*/ 8575 h 10000"/>
              <a:gd name="connsiteX16" fmla="*/ 8172 w 10008"/>
              <a:gd name="connsiteY16" fmla="*/ 8935 h 10000"/>
              <a:gd name="connsiteX17" fmla="*/ 10008 w 10008"/>
              <a:gd name="connsiteY17" fmla="*/ 8927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40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27 h 10000"/>
              <a:gd name="connsiteX0" fmla="*/ 0 w 10050"/>
              <a:gd name="connsiteY0" fmla="*/ 7857 h 10000"/>
              <a:gd name="connsiteX1" fmla="*/ 726 w 10050"/>
              <a:gd name="connsiteY1" fmla="*/ 7855 h 10000"/>
              <a:gd name="connsiteX2" fmla="*/ 787 w 10050"/>
              <a:gd name="connsiteY2" fmla="*/ 7533 h 10000"/>
              <a:gd name="connsiteX3" fmla="*/ 787 w 10050"/>
              <a:gd name="connsiteY3" fmla="*/ 1796 h 10000"/>
              <a:gd name="connsiteX4" fmla="*/ 855 w 10050"/>
              <a:gd name="connsiteY4" fmla="*/ 1461 h 10000"/>
              <a:gd name="connsiteX5" fmla="*/ 4011 w 10050"/>
              <a:gd name="connsiteY5" fmla="*/ 1461 h 10000"/>
              <a:gd name="connsiteX6" fmla="*/ 4079 w 10050"/>
              <a:gd name="connsiteY6" fmla="*/ 1796 h 10000"/>
              <a:gd name="connsiteX7" fmla="*/ 4079 w 10050"/>
              <a:gd name="connsiteY7" fmla="*/ 9665 h 10000"/>
              <a:gd name="connsiteX8" fmla="*/ 4150 w 10050"/>
              <a:gd name="connsiteY8" fmla="*/ 10000 h 10000"/>
              <a:gd name="connsiteX9" fmla="*/ 6328 w 10050"/>
              <a:gd name="connsiteY9" fmla="*/ 10000 h 10000"/>
              <a:gd name="connsiteX10" fmla="*/ 6397 w 10050"/>
              <a:gd name="connsiteY10" fmla="*/ 9665 h 10000"/>
              <a:gd name="connsiteX11" fmla="*/ 6397 w 10050"/>
              <a:gd name="connsiteY11" fmla="*/ 335 h 10000"/>
              <a:gd name="connsiteX12" fmla="*/ 6467 w 10050"/>
              <a:gd name="connsiteY12" fmla="*/ 0 h 10000"/>
              <a:gd name="connsiteX13" fmla="*/ 8029 w 10050"/>
              <a:gd name="connsiteY13" fmla="*/ 0 h 10000"/>
              <a:gd name="connsiteX14" fmla="*/ 8102 w 10050"/>
              <a:gd name="connsiteY14" fmla="*/ 335 h 10000"/>
              <a:gd name="connsiteX15" fmla="*/ 8102 w 10050"/>
              <a:gd name="connsiteY15" fmla="*/ 8575 h 10000"/>
              <a:gd name="connsiteX16" fmla="*/ 8172 w 10050"/>
              <a:gd name="connsiteY16" fmla="*/ 8935 h 10000"/>
              <a:gd name="connsiteX17" fmla="*/ 10050 w 10050"/>
              <a:gd name="connsiteY17" fmla="*/ 8927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40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66 h 10000"/>
              <a:gd name="connsiteX0" fmla="*/ 0 w 9995"/>
              <a:gd name="connsiteY0" fmla="*/ 7857 h 10000"/>
              <a:gd name="connsiteX1" fmla="*/ 726 w 9995"/>
              <a:gd name="connsiteY1" fmla="*/ 7855 h 10000"/>
              <a:gd name="connsiteX2" fmla="*/ 787 w 9995"/>
              <a:gd name="connsiteY2" fmla="*/ 7533 h 10000"/>
              <a:gd name="connsiteX3" fmla="*/ 787 w 9995"/>
              <a:gd name="connsiteY3" fmla="*/ 1796 h 10000"/>
              <a:gd name="connsiteX4" fmla="*/ 855 w 9995"/>
              <a:gd name="connsiteY4" fmla="*/ 1461 h 10000"/>
              <a:gd name="connsiteX5" fmla="*/ 4011 w 9995"/>
              <a:gd name="connsiteY5" fmla="*/ 1461 h 10000"/>
              <a:gd name="connsiteX6" fmla="*/ 4079 w 9995"/>
              <a:gd name="connsiteY6" fmla="*/ 1796 h 10000"/>
              <a:gd name="connsiteX7" fmla="*/ 4079 w 9995"/>
              <a:gd name="connsiteY7" fmla="*/ 9665 h 10000"/>
              <a:gd name="connsiteX8" fmla="*/ 4150 w 9995"/>
              <a:gd name="connsiteY8" fmla="*/ 10000 h 10000"/>
              <a:gd name="connsiteX9" fmla="*/ 6328 w 9995"/>
              <a:gd name="connsiteY9" fmla="*/ 10000 h 10000"/>
              <a:gd name="connsiteX10" fmla="*/ 6397 w 9995"/>
              <a:gd name="connsiteY10" fmla="*/ 9665 h 10000"/>
              <a:gd name="connsiteX11" fmla="*/ 6397 w 9995"/>
              <a:gd name="connsiteY11" fmla="*/ 335 h 10000"/>
              <a:gd name="connsiteX12" fmla="*/ 6467 w 9995"/>
              <a:gd name="connsiteY12" fmla="*/ 0 h 10000"/>
              <a:gd name="connsiteX13" fmla="*/ 8029 w 9995"/>
              <a:gd name="connsiteY13" fmla="*/ 0 h 10000"/>
              <a:gd name="connsiteX14" fmla="*/ 8102 w 9995"/>
              <a:gd name="connsiteY14" fmla="*/ 335 h 10000"/>
              <a:gd name="connsiteX15" fmla="*/ 8102 w 9995"/>
              <a:gd name="connsiteY15" fmla="*/ 8575 h 10000"/>
              <a:gd name="connsiteX16" fmla="*/ 8172 w 9995"/>
              <a:gd name="connsiteY16" fmla="*/ 8935 h 10000"/>
              <a:gd name="connsiteX17" fmla="*/ 9995 w 9995"/>
              <a:gd name="connsiteY17" fmla="*/ 8916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15"/>
              <a:gd name="connsiteY0" fmla="*/ 7857 h 10000"/>
              <a:gd name="connsiteX1" fmla="*/ 726 w 10015"/>
              <a:gd name="connsiteY1" fmla="*/ 7855 h 10000"/>
              <a:gd name="connsiteX2" fmla="*/ 787 w 10015"/>
              <a:gd name="connsiteY2" fmla="*/ 7533 h 10000"/>
              <a:gd name="connsiteX3" fmla="*/ 787 w 10015"/>
              <a:gd name="connsiteY3" fmla="*/ 1796 h 10000"/>
              <a:gd name="connsiteX4" fmla="*/ 855 w 10015"/>
              <a:gd name="connsiteY4" fmla="*/ 1461 h 10000"/>
              <a:gd name="connsiteX5" fmla="*/ 4013 w 10015"/>
              <a:gd name="connsiteY5" fmla="*/ 1461 h 10000"/>
              <a:gd name="connsiteX6" fmla="*/ 4081 w 10015"/>
              <a:gd name="connsiteY6" fmla="*/ 1796 h 10000"/>
              <a:gd name="connsiteX7" fmla="*/ 4081 w 10015"/>
              <a:gd name="connsiteY7" fmla="*/ 9665 h 10000"/>
              <a:gd name="connsiteX8" fmla="*/ 4152 w 10015"/>
              <a:gd name="connsiteY8" fmla="*/ 10000 h 10000"/>
              <a:gd name="connsiteX9" fmla="*/ 6331 w 10015"/>
              <a:gd name="connsiteY9" fmla="*/ 10000 h 10000"/>
              <a:gd name="connsiteX10" fmla="*/ 6400 w 10015"/>
              <a:gd name="connsiteY10" fmla="*/ 9665 h 10000"/>
              <a:gd name="connsiteX11" fmla="*/ 6400 w 10015"/>
              <a:gd name="connsiteY11" fmla="*/ 335 h 10000"/>
              <a:gd name="connsiteX12" fmla="*/ 6470 w 10015"/>
              <a:gd name="connsiteY12" fmla="*/ 0 h 10000"/>
              <a:gd name="connsiteX13" fmla="*/ 8033 w 10015"/>
              <a:gd name="connsiteY13" fmla="*/ 0 h 10000"/>
              <a:gd name="connsiteX14" fmla="*/ 8106 w 10015"/>
              <a:gd name="connsiteY14" fmla="*/ 335 h 10000"/>
              <a:gd name="connsiteX15" fmla="*/ 8106 w 10015"/>
              <a:gd name="connsiteY15" fmla="*/ 8575 h 10000"/>
              <a:gd name="connsiteX16" fmla="*/ 8176 w 10015"/>
              <a:gd name="connsiteY16" fmla="*/ 8935 h 10000"/>
              <a:gd name="connsiteX17" fmla="*/ 10015 w 10015"/>
              <a:gd name="connsiteY17" fmla="*/ 8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15" h="10000">
                <a:moveTo>
                  <a:pt x="0" y="7857"/>
                </a:moveTo>
                <a:cubicBezTo>
                  <a:pt x="34" y="7853"/>
                  <a:pt x="360" y="7855"/>
                  <a:pt x="726" y="7855"/>
                </a:cubicBezTo>
                <a:cubicBezTo>
                  <a:pt x="766" y="7855"/>
                  <a:pt x="787" y="7713"/>
                  <a:pt x="787" y="7533"/>
                </a:cubicBezTo>
                <a:lnTo>
                  <a:pt x="787" y="1796"/>
                </a:lnTo>
                <a:cubicBezTo>
                  <a:pt x="787" y="1605"/>
                  <a:pt x="815" y="1461"/>
                  <a:pt x="855" y="1461"/>
                </a:cubicBezTo>
                <a:lnTo>
                  <a:pt x="4013" y="1461"/>
                </a:lnTo>
                <a:cubicBezTo>
                  <a:pt x="4049" y="1461"/>
                  <a:pt x="4081" y="1605"/>
                  <a:pt x="4081" y="1796"/>
                </a:cubicBezTo>
                <a:lnTo>
                  <a:pt x="4081" y="9665"/>
                </a:lnTo>
                <a:cubicBezTo>
                  <a:pt x="4081" y="9844"/>
                  <a:pt x="4112" y="10000"/>
                  <a:pt x="4152" y="10000"/>
                </a:cubicBezTo>
                <a:lnTo>
                  <a:pt x="6331" y="10000"/>
                </a:lnTo>
                <a:cubicBezTo>
                  <a:pt x="6371" y="10000"/>
                  <a:pt x="6400" y="9844"/>
                  <a:pt x="6400" y="9665"/>
                </a:cubicBezTo>
                <a:lnTo>
                  <a:pt x="6400" y="335"/>
                </a:lnTo>
                <a:cubicBezTo>
                  <a:pt x="6400" y="156"/>
                  <a:pt x="6432" y="0"/>
                  <a:pt x="6470" y="0"/>
                </a:cubicBezTo>
                <a:lnTo>
                  <a:pt x="8033" y="0"/>
                </a:lnTo>
                <a:cubicBezTo>
                  <a:pt x="8075" y="0"/>
                  <a:pt x="8106" y="156"/>
                  <a:pt x="8106" y="335"/>
                </a:cubicBezTo>
                <a:lnTo>
                  <a:pt x="8106" y="8575"/>
                </a:lnTo>
                <a:cubicBezTo>
                  <a:pt x="8106" y="8754"/>
                  <a:pt x="8138" y="8935"/>
                  <a:pt x="8176" y="8935"/>
                </a:cubicBezTo>
                <a:cubicBezTo>
                  <a:pt x="8276" y="8937"/>
                  <a:pt x="9405" y="8939"/>
                  <a:pt x="10015" y="894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gray">
          <a:xfrm>
            <a:off x="3" y="4482313"/>
            <a:ext cx="9143997" cy="1084634"/>
          </a:xfrm>
          <a:custGeom>
            <a:avLst/>
            <a:gdLst>
              <a:gd name="T0" fmla="*/ 0 w 8479"/>
              <a:gd name="T1" fmla="*/ 130 h 583"/>
              <a:gd name="T2" fmla="*/ 419 w 8479"/>
              <a:gd name="T3" fmla="*/ 130 h 583"/>
              <a:gd name="T4" fmla="*/ 447 w 8479"/>
              <a:gd name="T5" fmla="*/ 158 h 583"/>
              <a:gd name="T6" fmla="*/ 447 w 8479"/>
              <a:gd name="T7" fmla="*/ 458 h 583"/>
              <a:gd name="T8" fmla="*/ 475 w 8479"/>
              <a:gd name="T9" fmla="*/ 486 h 583"/>
              <a:gd name="T10" fmla="*/ 1724 w 8479"/>
              <a:gd name="T11" fmla="*/ 486 h 583"/>
              <a:gd name="T12" fmla="*/ 1752 w 8479"/>
              <a:gd name="T13" fmla="*/ 458 h 583"/>
              <a:gd name="T14" fmla="*/ 1752 w 8479"/>
              <a:gd name="T15" fmla="*/ 36 h 583"/>
              <a:gd name="T16" fmla="*/ 1780 w 8479"/>
              <a:gd name="T17" fmla="*/ 8 h 583"/>
              <a:gd name="T18" fmla="*/ 2675 w 8479"/>
              <a:gd name="T19" fmla="*/ 8 h 583"/>
              <a:gd name="T20" fmla="*/ 2703 w 8479"/>
              <a:gd name="T21" fmla="*/ 36 h 583"/>
              <a:gd name="T22" fmla="*/ 2703 w 8479"/>
              <a:gd name="T23" fmla="*/ 458 h 583"/>
              <a:gd name="T24" fmla="*/ 2731 w 8479"/>
              <a:gd name="T25" fmla="*/ 486 h 583"/>
              <a:gd name="T26" fmla="*/ 4228 w 8479"/>
              <a:gd name="T27" fmla="*/ 486 h 583"/>
              <a:gd name="T28" fmla="*/ 4256 w 8479"/>
              <a:gd name="T29" fmla="*/ 458 h 583"/>
              <a:gd name="T30" fmla="*/ 4256 w 8479"/>
              <a:gd name="T31" fmla="*/ 214 h 583"/>
              <a:gd name="T32" fmla="*/ 4284 w 8479"/>
              <a:gd name="T33" fmla="*/ 186 h 583"/>
              <a:gd name="T34" fmla="*/ 5867 w 8479"/>
              <a:gd name="T35" fmla="*/ 186 h 583"/>
              <a:gd name="T36" fmla="*/ 5895 w 8479"/>
              <a:gd name="T37" fmla="*/ 214 h 583"/>
              <a:gd name="T38" fmla="*/ 5895 w 8479"/>
              <a:gd name="T39" fmla="*/ 309 h 583"/>
              <a:gd name="T40" fmla="*/ 5923 w 8479"/>
              <a:gd name="T41" fmla="*/ 337 h 583"/>
              <a:gd name="T42" fmla="*/ 6495 w 8479"/>
              <a:gd name="T43" fmla="*/ 337 h 583"/>
              <a:gd name="T44" fmla="*/ 6523 w 8479"/>
              <a:gd name="T45" fmla="*/ 309 h 583"/>
              <a:gd name="T46" fmla="*/ 6523 w 8479"/>
              <a:gd name="T47" fmla="*/ 28 h 583"/>
              <a:gd name="T48" fmla="*/ 6551 w 8479"/>
              <a:gd name="T49" fmla="*/ 0 h 583"/>
              <a:gd name="T50" fmla="*/ 7543 w 8479"/>
              <a:gd name="T51" fmla="*/ 0 h 583"/>
              <a:gd name="T52" fmla="*/ 7571 w 8479"/>
              <a:gd name="T53" fmla="*/ 28 h 583"/>
              <a:gd name="T54" fmla="*/ 7571 w 8479"/>
              <a:gd name="T55" fmla="*/ 555 h 583"/>
              <a:gd name="T56" fmla="*/ 7599 w 8479"/>
              <a:gd name="T57" fmla="*/ 583 h 583"/>
              <a:gd name="T58" fmla="*/ 8479 w 8479"/>
              <a:gd name="T59" fmla="*/ 583 h 583"/>
              <a:gd name="connsiteX0" fmla="*/ 0 w 9506"/>
              <a:gd name="connsiteY0" fmla="*/ 2230 h 10000"/>
              <a:gd name="connsiteX1" fmla="*/ 33 w 9506"/>
              <a:gd name="connsiteY1" fmla="*/ 2710 h 10000"/>
              <a:gd name="connsiteX2" fmla="*/ 33 w 9506"/>
              <a:gd name="connsiteY2" fmla="*/ 7856 h 10000"/>
              <a:gd name="connsiteX3" fmla="*/ 66 w 9506"/>
              <a:gd name="connsiteY3" fmla="*/ 8336 h 10000"/>
              <a:gd name="connsiteX4" fmla="*/ 1539 w 9506"/>
              <a:gd name="connsiteY4" fmla="*/ 8336 h 10000"/>
              <a:gd name="connsiteX5" fmla="*/ 1572 w 9506"/>
              <a:gd name="connsiteY5" fmla="*/ 7856 h 10000"/>
              <a:gd name="connsiteX6" fmla="*/ 1572 w 9506"/>
              <a:gd name="connsiteY6" fmla="*/ 617 h 10000"/>
              <a:gd name="connsiteX7" fmla="*/ 1605 w 9506"/>
              <a:gd name="connsiteY7" fmla="*/ 137 h 10000"/>
              <a:gd name="connsiteX8" fmla="*/ 2661 w 9506"/>
              <a:gd name="connsiteY8" fmla="*/ 137 h 10000"/>
              <a:gd name="connsiteX9" fmla="*/ 2694 w 9506"/>
              <a:gd name="connsiteY9" fmla="*/ 617 h 10000"/>
              <a:gd name="connsiteX10" fmla="*/ 2694 w 9506"/>
              <a:gd name="connsiteY10" fmla="*/ 7856 h 10000"/>
              <a:gd name="connsiteX11" fmla="*/ 2727 w 9506"/>
              <a:gd name="connsiteY11" fmla="*/ 8336 h 10000"/>
              <a:gd name="connsiteX12" fmla="*/ 4492 w 9506"/>
              <a:gd name="connsiteY12" fmla="*/ 8336 h 10000"/>
              <a:gd name="connsiteX13" fmla="*/ 4525 w 9506"/>
              <a:gd name="connsiteY13" fmla="*/ 7856 h 10000"/>
              <a:gd name="connsiteX14" fmla="*/ 4525 w 9506"/>
              <a:gd name="connsiteY14" fmla="*/ 3671 h 10000"/>
              <a:gd name="connsiteX15" fmla="*/ 4558 w 9506"/>
              <a:gd name="connsiteY15" fmla="*/ 3190 h 10000"/>
              <a:gd name="connsiteX16" fmla="*/ 6425 w 9506"/>
              <a:gd name="connsiteY16" fmla="*/ 3190 h 10000"/>
              <a:gd name="connsiteX17" fmla="*/ 6458 w 9506"/>
              <a:gd name="connsiteY17" fmla="*/ 3671 h 10000"/>
              <a:gd name="connsiteX18" fmla="*/ 6458 w 9506"/>
              <a:gd name="connsiteY18" fmla="*/ 5300 h 10000"/>
              <a:gd name="connsiteX19" fmla="*/ 6491 w 9506"/>
              <a:gd name="connsiteY19" fmla="*/ 5780 h 10000"/>
              <a:gd name="connsiteX20" fmla="*/ 7166 w 9506"/>
              <a:gd name="connsiteY20" fmla="*/ 5780 h 10000"/>
              <a:gd name="connsiteX21" fmla="*/ 7199 w 9506"/>
              <a:gd name="connsiteY21" fmla="*/ 5300 h 10000"/>
              <a:gd name="connsiteX22" fmla="*/ 7199 w 9506"/>
              <a:gd name="connsiteY22" fmla="*/ 480 h 10000"/>
              <a:gd name="connsiteX23" fmla="*/ 7232 w 9506"/>
              <a:gd name="connsiteY23" fmla="*/ 0 h 10000"/>
              <a:gd name="connsiteX24" fmla="*/ 8402 w 9506"/>
              <a:gd name="connsiteY24" fmla="*/ 0 h 10000"/>
              <a:gd name="connsiteX25" fmla="*/ 8435 w 9506"/>
              <a:gd name="connsiteY25" fmla="*/ 480 h 10000"/>
              <a:gd name="connsiteX26" fmla="*/ 8435 w 9506"/>
              <a:gd name="connsiteY26" fmla="*/ 9520 h 10000"/>
              <a:gd name="connsiteX27" fmla="*/ 8468 w 9506"/>
              <a:gd name="connsiteY27" fmla="*/ 10000 h 10000"/>
              <a:gd name="connsiteX28" fmla="*/ 9506 w 9506"/>
              <a:gd name="connsiteY28" fmla="*/ 10000 h 10000"/>
              <a:gd name="connsiteX0" fmla="*/ 0 w 9965"/>
              <a:gd name="connsiteY0" fmla="*/ 2710 h 10000"/>
              <a:gd name="connsiteX1" fmla="*/ 0 w 9965"/>
              <a:gd name="connsiteY1" fmla="*/ 7856 h 10000"/>
              <a:gd name="connsiteX2" fmla="*/ 34 w 9965"/>
              <a:gd name="connsiteY2" fmla="*/ 8336 h 10000"/>
              <a:gd name="connsiteX3" fmla="*/ 1584 w 9965"/>
              <a:gd name="connsiteY3" fmla="*/ 8336 h 10000"/>
              <a:gd name="connsiteX4" fmla="*/ 1619 w 9965"/>
              <a:gd name="connsiteY4" fmla="*/ 7856 h 10000"/>
              <a:gd name="connsiteX5" fmla="*/ 1619 w 9965"/>
              <a:gd name="connsiteY5" fmla="*/ 617 h 10000"/>
              <a:gd name="connsiteX6" fmla="*/ 1653 w 9965"/>
              <a:gd name="connsiteY6" fmla="*/ 137 h 10000"/>
              <a:gd name="connsiteX7" fmla="*/ 2764 w 9965"/>
              <a:gd name="connsiteY7" fmla="*/ 137 h 10000"/>
              <a:gd name="connsiteX8" fmla="*/ 2799 w 9965"/>
              <a:gd name="connsiteY8" fmla="*/ 617 h 10000"/>
              <a:gd name="connsiteX9" fmla="*/ 2799 w 9965"/>
              <a:gd name="connsiteY9" fmla="*/ 7856 h 10000"/>
              <a:gd name="connsiteX10" fmla="*/ 2834 w 9965"/>
              <a:gd name="connsiteY10" fmla="*/ 8336 h 10000"/>
              <a:gd name="connsiteX11" fmla="*/ 4690 w 9965"/>
              <a:gd name="connsiteY11" fmla="*/ 8336 h 10000"/>
              <a:gd name="connsiteX12" fmla="*/ 4725 w 9965"/>
              <a:gd name="connsiteY12" fmla="*/ 7856 h 10000"/>
              <a:gd name="connsiteX13" fmla="*/ 4725 w 9965"/>
              <a:gd name="connsiteY13" fmla="*/ 3671 h 10000"/>
              <a:gd name="connsiteX14" fmla="*/ 4760 w 9965"/>
              <a:gd name="connsiteY14" fmla="*/ 3190 h 10000"/>
              <a:gd name="connsiteX15" fmla="*/ 6724 w 9965"/>
              <a:gd name="connsiteY15" fmla="*/ 3190 h 10000"/>
              <a:gd name="connsiteX16" fmla="*/ 6759 w 9965"/>
              <a:gd name="connsiteY16" fmla="*/ 3671 h 10000"/>
              <a:gd name="connsiteX17" fmla="*/ 6759 w 9965"/>
              <a:gd name="connsiteY17" fmla="*/ 5300 h 10000"/>
              <a:gd name="connsiteX18" fmla="*/ 6793 w 9965"/>
              <a:gd name="connsiteY18" fmla="*/ 5780 h 10000"/>
              <a:gd name="connsiteX19" fmla="*/ 7503 w 9965"/>
              <a:gd name="connsiteY19" fmla="*/ 5780 h 10000"/>
              <a:gd name="connsiteX20" fmla="*/ 7538 w 9965"/>
              <a:gd name="connsiteY20" fmla="*/ 5300 h 10000"/>
              <a:gd name="connsiteX21" fmla="*/ 7538 w 9965"/>
              <a:gd name="connsiteY21" fmla="*/ 480 h 10000"/>
              <a:gd name="connsiteX22" fmla="*/ 7573 w 9965"/>
              <a:gd name="connsiteY22" fmla="*/ 0 h 10000"/>
              <a:gd name="connsiteX23" fmla="*/ 8804 w 9965"/>
              <a:gd name="connsiteY23" fmla="*/ 0 h 10000"/>
              <a:gd name="connsiteX24" fmla="*/ 8838 w 9965"/>
              <a:gd name="connsiteY24" fmla="*/ 480 h 10000"/>
              <a:gd name="connsiteX25" fmla="*/ 8838 w 9965"/>
              <a:gd name="connsiteY25" fmla="*/ 9520 h 10000"/>
              <a:gd name="connsiteX26" fmla="*/ 8873 w 9965"/>
              <a:gd name="connsiteY26" fmla="*/ 10000 h 10000"/>
              <a:gd name="connsiteX27" fmla="*/ 9965 w 9965"/>
              <a:gd name="connsiteY27" fmla="*/ 10000 h 10000"/>
              <a:gd name="connsiteX0" fmla="*/ 0 w 10000"/>
              <a:gd name="connsiteY0" fmla="*/ 7856 h 10000"/>
              <a:gd name="connsiteX1" fmla="*/ 34 w 10000"/>
              <a:gd name="connsiteY1" fmla="*/ 8336 h 10000"/>
              <a:gd name="connsiteX2" fmla="*/ 1590 w 10000"/>
              <a:gd name="connsiteY2" fmla="*/ 8336 h 10000"/>
              <a:gd name="connsiteX3" fmla="*/ 1625 w 10000"/>
              <a:gd name="connsiteY3" fmla="*/ 7856 h 10000"/>
              <a:gd name="connsiteX4" fmla="*/ 1625 w 10000"/>
              <a:gd name="connsiteY4" fmla="*/ 617 h 10000"/>
              <a:gd name="connsiteX5" fmla="*/ 1659 w 10000"/>
              <a:gd name="connsiteY5" fmla="*/ 137 h 10000"/>
              <a:gd name="connsiteX6" fmla="*/ 2774 w 10000"/>
              <a:gd name="connsiteY6" fmla="*/ 137 h 10000"/>
              <a:gd name="connsiteX7" fmla="*/ 2809 w 10000"/>
              <a:gd name="connsiteY7" fmla="*/ 617 h 10000"/>
              <a:gd name="connsiteX8" fmla="*/ 2809 w 10000"/>
              <a:gd name="connsiteY8" fmla="*/ 7856 h 10000"/>
              <a:gd name="connsiteX9" fmla="*/ 2844 w 10000"/>
              <a:gd name="connsiteY9" fmla="*/ 8336 h 10000"/>
              <a:gd name="connsiteX10" fmla="*/ 4706 w 10000"/>
              <a:gd name="connsiteY10" fmla="*/ 8336 h 10000"/>
              <a:gd name="connsiteX11" fmla="*/ 4742 w 10000"/>
              <a:gd name="connsiteY11" fmla="*/ 7856 h 10000"/>
              <a:gd name="connsiteX12" fmla="*/ 4742 w 10000"/>
              <a:gd name="connsiteY12" fmla="*/ 3671 h 10000"/>
              <a:gd name="connsiteX13" fmla="*/ 4777 w 10000"/>
              <a:gd name="connsiteY13" fmla="*/ 3190 h 10000"/>
              <a:gd name="connsiteX14" fmla="*/ 6748 w 10000"/>
              <a:gd name="connsiteY14" fmla="*/ 3190 h 10000"/>
              <a:gd name="connsiteX15" fmla="*/ 6783 w 10000"/>
              <a:gd name="connsiteY15" fmla="*/ 3671 h 10000"/>
              <a:gd name="connsiteX16" fmla="*/ 6783 w 10000"/>
              <a:gd name="connsiteY16" fmla="*/ 5300 h 10000"/>
              <a:gd name="connsiteX17" fmla="*/ 6817 w 10000"/>
              <a:gd name="connsiteY17" fmla="*/ 5780 h 10000"/>
              <a:gd name="connsiteX18" fmla="*/ 7529 w 10000"/>
              <a:gd name="connsiteY18" fmla="*/ 5780 h 10000"/>
              <a:gd name="connsiteX19" fmla="*/ 7564 w 10000"/>
              <a:gd name="connsiteY19" fmla="*/ 5300 h 10000"/>
              <a:gd name="connsiteX20" fmla="*/ 7564 w 10000"/>
              <a:gd name="connsiteY20" fmla="*/ 480 h 10000"/>
              <a:gd name="connsiteX21" fmla="*/ 7600 w 10000"/>
              <a:gd name="connsiteY21" fmla="*/ 0 h 10000"/>
              <a:gd name="connsiteX22" fmla="*/ 8835 w 10000"/>
              <a:gd name="connsiteY22" fmla="*/ 0 h 10000"/>
              <a:gd name="connsiteX23" fmla="*/ 8869 w 10000"/>
              <a:gd name="connsiteY23" fmla="*/ 480 h 10000"/>
              <a:gd name="connsiteX24" fmla="*/ 8869 w 10000"/>
              <a:gd name="connsiteY24" fmla="*/ 9520 h 10000"/>
              <a:gd name="connsiteX25" fmla="*/ 8904 w 10000"/>
              <a:gd name="connsiteY25" fmla="*/ 10000 h 10000"/>
              <a:gd name="connsiteX26" fmla="*/ 10000 w 10000"/>
              <a:gd name="connsiteY26" fmla="*/ 10000 h 10000"/>
              <a:gd name="connsiteX0" fmla="*/ 0 w 9966"/>
              <a:gd name="connsiteY0" fmla="*/ 8336 h 10000"/>
              <a:gd name="connsiteX1" fmla="*/ 1556 w 9966"/>
              <a:gd name="connsiteY1" fmla="*/ 8336 h 10000"/>
              <a:gd name="connsiteX2" fmla="*/ 1591 w 9966"/>
              <a:gd name="connsiteY2" fmla="*/ 7856 h 10000"/>
              <a:gd name="connsiteX3" fmla="*/ 1591 w 9966"/>
              <a:gd name="connsiteY3" fmla="*/ 617 h 10000"/>
              <a:gd name="connsiteX4" fmla="*/ 1625 w 9966"/>
              <a:gd name="connsiteY4" fmla="*/ 137 h 10000"/>
              <a:gd name="connsiteX5" fmla="*/ 2740 w 9966"/>
              <a:gd name="connsiteY5" fmla="*/ 137 h 10000"/>
              <a:gd name="connsiteX6" fmla="*/ 2775 w 9966"/>
              <a:gd name="connsiteY6" fmla="*/ 617 h 10000"/>
              <a:gd name="connsiteX7" fmla="*/ 2775 w 9966"/>
              <a:gd name="connsiteY7" fmla="*/ 7856 h 10000"/>
              <a:gd name="connsiteX8" fmla="*/ 2810 w 9966"/>
              <a:gd name="connsiteY8" fmla="*/ 8336 h 10000"/>
              <a:gd name="connsiteX9" fmla="*/ 4672 w 9966"/>
              <a:gd name="connsiteY9" fmla="*/ 8336 h 10000"/>
              <a:gd name="connsiteX10" fmla="*/ 4708 w 9966"/>
              <a:gd name="connsiteY10" fmla="*/ 7856 h 10000"/>
              <a:gd name="connsiteX11" fmla="*/ 4708 w 9966"/>
              <a:gd name="connsiteY11" fmla="*/ 3671 h 10000"/>
              <a:gd name="connsiteX12" fmla="*/ 4743 w 9966"/>
              <a:gd name="connsiteY12" fmla="*/ 3190 h 10000"/>
              <a:gd name="connsiteX13" fmla="*/ 6714 w 9966"/>
              <a:gd name="connsiteY13" fmla="*/ 3190 h 10000"/>
              <a:gd name="connsiteX14" fmla="*/ 6749 w 9966"/>
              <a:gd name="connsiteY14" fmla="*/ 3671 h 10000"/>
              <a:gd name="connsiteX15" fmla="*/ 6749 w 9966"/>
              <a:gd name="connsiteY15" fmla="*/ 5300 h 10000"/>
              <a:gd name="connsiteX16" fmla="*/ 6783 w 9966"/>
              <a:gd name="connsiteY16" fmla="*/ 5780 h 10000"/>
              <a:gd name="connsiteX17" fmla="*/ 7495 w 9966"/>
              <a:gd name="connsiteY17" fmla="*/ 5780 h 10000"/>
              <a:gd name="connsiteX18" fmla="*/ 7530 w 9966"/>
              <a:gd name="connsiteY18" fmla="*/ 5300 h 10000"/>
              <a:gd name="connsiteX19" fmla="*/ 7530 w 9966"/>
              <a:gd name="connsiteY19" fmla="*/ 480 h 10000"/>
              <a:gd name="connsiteX20" fmla="*/ 7566 w 9966"/>
              <a:gd name="connsiteY20" fmla="*/ 0 h 10000"/>
              <a:gd name="connsiteX21" fmla="*/ 8801 w 9966"/>
              <a:gd name="connsiteY21" fmla="*/ 0 h 10000"/>
              <a:gd name="connsiteX22" fmla="*/ 8835 w 9966"/>
              <a:gd name="connsiteY22" fmla="*/ 480 h 10000"/>
              <a:gd name="connsiteX23" fmla="*/ 8835 w 9966"/>
              <a:gd name="connsiteY23" fmla="*/ 9520 h 10000"/>
              <a:gd name="connsiteX24" fmla="*/ 8870 w 9966"/>
              <a:gd name="connsiteY24" fmla="*/ 10000 h 10000"/>
              <a:gd name="connsiteX25" fmla="*/ 9966 w 9966"/>
              <a:gd name="connsiteY25" fmla="*/ 10000 h 10000"/>
              <a:gd name="connsiteX0" fmla="*/ 0 w 8439"/>
              <a:gd name="connsiteY0" fmla="*/ 8336 h 10000"/>
              <a:gd name="connsiteX1" fmla="*/ 35 w 8439"/>
              <a:gd name="connsiteY1" fmla="*/ 7856 h 10000"/>
              <a:gd name="connsiteX2" fmla="*/ 35 w 8439"/>
              <a:gd name="connsiteY2" fmla="*/ 617 h 10000"/>
              <a:gd name="connsiteX3" fmla="*/ 70 w 8439"/>
              <a:gd name="connsiteY3" fmla="*/ 137 h 10000"/>
              <a:gd name="connsiteX4" fmla="*/ 1188 w 8439"/>
              <a:gd name="connsiteY4" fmla="*/ 137 h 10000"/>
              <a:gd name="connsiteX5" fmla="*/ 1223 w 8439"/>
              <a:gd name="connsiteY5" fmla="*/ 617 h 10000"/>
              <a:gd name="connsiteX6" fmla="*/ 1223 w 8439"/>
              <a:gd name="connsiteY6" fmla="*/ 7856 h 10000"/>
              <a:gd name="connsiteX7" fmla="*/ 1259 w 8439"/>
              <a:gd name="connsiteY7" fmla="*/ 8336 h 10000"/>
              <a:gd name="connsiteX8" fmla="*/ 3127 w 8439"/>
              <a:gd name="connsiteY8" fmla="*/ 8336 h 10000"/>
              <a:gd name="connsiteX9" fmla="*/ 3163 w 8439"/>
              <a:gd name="connsiteY9" fmla="*/ 7856 h 10000"/>
              <a:gd name="connsiteX10" fmla="*/ 3163 w 8439"/>
              <a:gd name="connsiteY10" fmla="*/ 3671 h 10000"/>
              <a:gd name="connsiteX11" fmla="*/ 3198 w 8439"/>
              <a:gd name="connsiteY11" fmla="*/ 3190 h 10000"/>
              <a:gd name="connsiteX12" fmla="*/ 5176 w 8439"/>
              <a:gd name="connsiteY12" fmla="*/ 3190 h 10000"/>
              <a:gd name="connsiteX13" fmla="*/ 5211 w 8439"/>
              <a:gd name="connsiteY13" fmla="*/ 3671 h 10000"/>
              <a:gd name="connsiteX14" fmla="*/ 5211 w 8439"/>
              <a:gd name="connsiteY14" fmla="*/ 5300 h 10000"/>
              <a:gd name="connsiteX15" fmla="*/ 5245 w 8439"/>
              <a:gd name="connsiteY15" fmla="*/ 5780 h 10000"/>
              <a:gd name="connsiteX16" fmla="*/ 5960 w 8439"/>
              <a:gd name="connsiteY16" fmla="*/ 5780 h 10000"/>
              <a:gd name="connsiteX17" fmla="*/ 5995 w 8439"/>
              <a:gd name="connsiteY17" fmla="*/ 5300 h 10000"/>
              <a:gd name="connsiteX18" fmla="*/ 5995 w 8439"/>
              <a:gd name="connsiteY18" fmla="*/ 480 h 10000"/>
              <a:gd name="connsiteX19" fmla="*/ 6031 w 8439"/>
              <a:gd name="connsiteY19" fmla="*/ 0 h 10000"/>
              <a:gd name="connsiteX20" fmla="*/ 7270 w 8439"/>
              <a:gd name="connsiteY20" fmla="*/ 0 h 10000"/>
              <a:gd name="connsiteX21" fmla="*/ 7304 w 8439"/>
              <a:gd name="connsiteY21" fmla="*/ 480 h 10000"/>
              <a:gd name="connsiteX22" fmla="*/ 7304 w 8439"/>
              <a:gd name="connsiteY22" fmla="*/ 9520 h 10000"/>
              <a:gd name="connsiteX23" fmla="*/ 7339 w 8439"/>
              <a:gd name="connsiteY23" fmla="*/ 10000 h 10000"/>
              <a:gd name="connsiteX24" fmla="*/ 8439 w 8439"/>
              <a:gd name="connsiteY24" fmla="*/ 10000 h 10000"/>
              <a:gd name="connsiteX0" fmla="*/ 0 w 9959"/>
              <a:gd name="connsiteY0" fmla="*/ 7856 h 10000"/>
              <a:gd name="connsiteX1" fmla="*/ 0 w 9959"/>
              <a:gd name="connsiteY1" fmla="*/ 617 h 10000"/>
              <a:gd name="connsiteX2" fmla="*/ 42 w 9959"/>
              <a:gd name="connsiteY2" fmla="*/ 137 h 10000"/>
              <a:gd name="connsiteX3" fmla="*/ 1367 w 9959"/>
              <a:gd name="connsiteY3" fmla="*/ 137 h 10000"/>
              <a:gd name="connsiteX4" fmla="*/ 1408 w 9959"/>
              <a:gd name="connsiteY4" fmla="*/ 617 h 10000"/>
              <a:gd name="connsiteX5" fmla="*/ 1408 w 9959"/>
              <a:gd name="connsiteY5" fmla="*/ 7856 h 10000"/>
              <a:gd name="connsiteX6" fmla="*/ 1451 w 9959"/>
              <a:gd name="connsiteY6" fmla="*/ 8336 h 10000"/>
              <a:gd name="connsiteX7" fmla="*/ 3664 w 9959"/>
              <a:gd name="connsiteY7" fmla="*/ 8336 h 10000"/>
              <a:gd name="connsiteX8" fmla="*/ 3707 w 9959"/>
              <a:gd name="connsiteY8" fmla="*/ 7856 h 10000"/>
              <a:gd name="connsiteX9" fmla="*/ 3707 w 9959"/>
              <a:gd name="connsiteY9" fmla="*/ 3671 h 10000"/>
              <a:gd name="connsiteX10" fmla="*/ 3749 w 9959"/>
              <a:gd name="connsiteY10" fmla="*/ 3190 h 10000"/>
              <a:gd name="connsiteX11" fmla="*/ 6092 w 9959"/>
              <a:gd name="connsiteY11" fmla="*/ 3190 h 10000"/>
              <a:gd name="connsiteX12" fmla="*/ 6134 w 9959"/>
              <a:gd name="connsiteY12" fmla="*/ 3671 h 10000"/>
              <a:gd name="connsiteX13" fmla="*/ 6134 w 9959"/>
              <a:gd name="connsiteY13" fmla="*/ 5300 h 10000"/>
              <a:gd name="connsiteX14" fmla="*/ 6174 w 9959"/>
              <a:gd name="connsiteY14" fmla="*/ 5780 h 10000"/>
              <a:gd name="connsiteX15" fmla="*/ 7021 w 9959"/>
              <a:gd name="connsiteY15" fmla="*/ 5780 h 10000"/>
              <a:gd name="connsiteX16" fmla="*/ 7063 w 9959"/>
              <a:gd name="connsiteY16" fmla="*/ 5300 h 10000"/>
              <a:gd name="connsiteX17" fmla="*/ 7063 w 9959"/>
              <a:gd name="connsiteY17" fmla="*/ 480 h 10000"/>
              <a:gd name="connsiteX18" fmla="*/ 7106 w 9959"/>
              <a:gd name="connsiteY18" fmla="*/ 0 h 10000"/>
              <a:gd name="connsiteX19" fmla="*/ 8574 w 9959"/>
              <a:gd name="connsiteY19" fmla="*/ 0 h 10000"/>
              <a:gd name="connsiteX20" fmla="*/ 8614 w 9959"/>
              <a:gd name="connsiteY20" fmla="*/ 480 h 10000"/>
              <a:gd name="connsiteX21" fmla="*/ 8614 w 9959"/>
              <a:gd name="connsiteY21" fmla="*/ 9520 h 10000"/>
              <a:gd name="connsiteX22" fmla="*/ 8656 w 9959"/>
              <a:gd name="connsiteY22" fmla="*/ 10000 h 10000"/>
              <a:gd name="connsiteX23" fmla="*/ 9959 w 9959"/>
              <a:gd name="connsiteY23" fmla="*/ 10000 h 10000"/>
              <a:gd name="connsiteX0" fmla="*/ 0 w 10000"/>
              <a:gd name="connsiteY0" fmla="*/ 617 h 10000"/>
              <a:gd name="connsiteX1" fmla="*/ 42 w 10000"/>
              <a:gd name="connsiteY1" fmla="*/ 137 h 10000"/>
              <a:gd name="connsiteX2" fmla="*/ 1373 w 10000"/>
              <a:gd name="connsiteY2" fmla="*/ 137 h 10000"/>
              <a:gd name="connsiteX3" fmla="*/ 1414 w 10000"/>
              <a:gd name="connsiteY3" fmla="*/ 617 h 10000"/>
              <a:gd name="connsiteX4" fmla="*/ 1414 w 10000"/>
              <a:gd name="connsiteY4" fmla="*/ 7856 h 10000"/>
              <a:gd name="connsiteX5" fmla="*/ 1457 w 10000"/>
              <a:gd name="connsiteY5" fmla="*/ 8336 h 10000"/>
              <a:gd name="connsiteX6" fmla="*/ 3679 w 10000"/>
              <a:gd name="connsiteY6" fmla="*/ 8336 h 10000"/>
              <a:gd name="connsiteX7" fmla="*/ 3722 w 10000"/>
              <a:gd name="connsiteY7" fmla="*/ 7856 h 10000"/>
              <a:gd name="connsiteX8" fmla="*/ 3722 w 10000"/>
              <a:gd name="connsiteY8" fmla="*/ 3671 h 10000"/>
              <a:gd name="connsiteX9" fmla="*/ 3764 w 10000"/>
              <a:gd name="connsiteY9" fmla="*/ 3190 h 10000"/>
              <a:gd name="connsiteX10" fmla="*/ 6117 w 10000"/>
              <a:gd name="connsiteY10" fmla="*/ 3190 h 10000"/>
              <a:gd name="connsiteX11" fmla="*/ 6159 w 10000"/>
              <a:gd name="connsiteY11" fmla="*/ 3671 h 10000"/>
              <a:gd name="connsiteX12" fmla="*/ 6159 w 10000"/>
              <a:gd name="connsiteY12" fmla="*/ 5300 h 10000"/>
              <a:gd name="connsiteX13" fmla="*/ 6199 w 10000"/>
              <a:gd name="connsiteY13" fmla="*/ 5780 h 10000"/>
              <a:gd name="connsiteX14" fmla="*/ 7050 w 10000"/>
              <a:gd name="connsiteY14" fmla="*/ 5780 h 10000"/>
              <a:gd name="connsiteX15" fmla="*/ 7092 w 10000"/>
              <a:gd name="connsiteY15" fmla="*/ 5300 h 10000"/>
              <a:gd name="connsiteX16" fmla="*/ 7092 w 10000"/>
              <a:gd name="connsiteY16" fmla="*/ 480 h 10000"/>
              <a:gd name="connsiteX17" fmla="*/ 7135 w 10000"/>
              <a:gd name="connsiteY17" fmla="*/ 0 h 10000"/>
              <a:gd name="connsiteX18" fmla="*/ 8609 w 10000"/>
              <a:gd name="connsiteY18" fmla="*/ 0 h 10000"/>
              <a:gd name="connsiteX19" fmla="*/ 8649 w 10000"/>
              <a:gd name="connsiteY19" fmla="*/ 480 h 10000"/>
              <a:gd name="connsiteX20" fmla="*/ 8649 w 10000"/>
              <a:gd name="connsiteY20" fmla="*/ 9520 h 10000"/>
              <a:gd name="connsiteX21" fmla="*/ 8692 w 10000"/>
              <a:gd name="connsiteY21" fmla="*/ 10000 h 10000"/>
              <a:gd name="connsiteX22" fmla="*/ 10000 w 10000"/>
              <a:gd name="connsiteY22" fmla="*/ 10000 h 10000"/>
              <a:gd name="connsiteX0" fmla="*/ 0 w 8692"/>
              <a:gd name="connsiteY0" fmla="*/ 617 h 10000"/>
              <a:gd name="connsiteX1" fmla="*/ 42 w 8692"/>
              <a:gd name="connsiteY1" fmla="*/ 137 h 10000"/>
              <a:gd name="connsiteX2" fmla="*/ 1373 w 8692"/>
              <a:gd name="connsiteY2" fmla="*/ 137 h 10000"/>
              <a:gd name="connsiteX3" fmla="*/ 1414 w 8692"/>
              <a:gd name="connsiteY3" fmla="*/ 617 h 10000"/>
              <a:gd name="connsiteX4" fmla="*/ 1414 w 8692"/>
              <a:gd name="connsiteY4" fmla="*/ 7856 h 10000"/>
              <a:gd name="connsiteX5" fmla="*/ 1457 w 8692"/>
              <a:gd name="connsiteY5" fmla="*/ 8336 h 10000"/>
              <a:gd name="connsiteX6" fmla="*/ 3679 w 8692"/>
              <a:gd name="connsiteY6" fmla="*/ 8336 h 10000"/>
              <a:gd name="connsiteX7" fmla="*/ 3722 w 8692"/>
              <a:gd name="connsiteY7" fmla="*/ 7856 h 10000"/>
              <a:gd name="connsiteX8" fmla="*/ 3722 w 8692"/>
              <a:gd name="connsiteY8" fmla="*/ 3671 h 10000"/>
              <a:gd name="connsiteX9" fmla="*/ 3764 w 8692"/>
              <a:gd name="connsiteY9" fmla="*/ 3190 h 10000"/>
              <a:gd name="connsiteX10" fmla="*/ 6117 w 8692"/>
              <a:gd name="connsiteY10" fmla="*/ 3190 h 10000"/>
              <a:gd name="connsiteX11" fmla="*/ 6159 w 8692"/>
              <a:gd name="connsiteY11" fmla="*/ 3671 h 10000"/>
              <a:gd name="connsiteX12" fmla="*/ 6159 w 8692"/>
              <a:gd name="connsiteY12" fmla="*/ 5300 h 10000"/>
              <a:gd name="connsiteX13" fmla="*/ 6199 w 8692"/>
              <a:gd name="connsiteY13" fmla="*/ 5780 h 10000"/>
              <a:gd name="connsiteX14" fmla="*/ 7050 w 8692"/>
              <a:gd name="connsiteY14" fmla="*/ 5780 h 10000"/>
              <a:gd name="connsiteX15" fmla="*/ 7092 w 8692"/>
              <a:gd name="connsiteY15" fmla="*/ 5300 h 10000"/>
              <a:gd name="connsiteX16" fmla="*/ 7092 w 8692"/>
              <a:gd name="connsiteY16" fmla="*/ 480 h 10000"/>
              <a:gd name="connsiteX17" fmla="*/ 7135 w 8692"/>
              <a:gd name="connsiteY17" fmla="*/ 0 h 10000"/>
              <a:gd name="connsiteX18" fmla="*/ 8609 w 8692"/>
              <a:gd name="connsiteY18" fmla="*/ 0 h 10000"/>
              <a:gd name="connsiteX19" fmla="*/ 8649 w 8692"/>
              <a:gd name="connsiteY19" fmla="*/ 480 h 10000"/>
              <a:gd name="connsiteX20" fmla="*/ 8649 w 8692"/>
              <a:gd name="connsiteY20" fmla="*/ 9520 h 10000"/>
              <a:gd name="connsiteX21" fmla="*/ 8692 w 8692"/>
              <a:gd name="connsiteY21" fmla="*/ 10000 h 10000"/>
              <a:gd name="connsiteX0" fmla="*/ 0 w 9951"/>
              <a:gd name="connsiteY0" fmla="*/ 617 h 9520"/>
              <a:gd name="connsiteX1" fmla="*/ 48 w 9951"/>
              <a:gd name="connsiteY1" fmla="*/ 137 h 9520"/>
              <a:gd name="connsiteX2" fmla="*/ 1580 w 9951"/>
              <a:gd name="connsiteY2" fmla="*/ 137 h 9520"/>
              <a:gd name="connsiteX3" fmla="*/ 1627 w 9951"/>
              <a:gd name="connsiteY3" fmla="*/ 617 h 9520"/>
              <a:gd name="connsiteX4" fmla="*/ 1627 w 9951"/>
              <a:gd name="connsiteY4" fmla="*/ 7856 h 9520"/>
              <a:gd name="connsiteX5" fmla="*/ 1676 w 9951"/>
              <a:gd name="connsiteY5" fmla="*/ 8336 h 9520"/>
              <a:gd name="connsiteX6" fmla="*/ 4233 w 9951"/>
              <a:gd name="connsiteY6" fmla="*/ 8336 h 9520"/>
              <a:gd name="connsiteX7" fmla="*/ 4282 w 9951"/>
              <a:gd name="connsiteY7" fmla="*/ 7856 h 9520"/>
              <a:gd name="connsiteX8" fmla="*/ 4282 w 9951"/>
              <a:gd name="connsiteY8" fmla="*/ 3671 h 9520"/>
              <a:gd name="connsiteX9" fmla="*/ 4330 w 9951"/>
              <a:gd name="connsiteY9" fmla="*/ 3190 h 9520"/>
              <a:gd name="connsiteX10" fmla="*/ 7038 w 9951"/>
              <a:gd name="connsiteY10" fmla="*/ 3190 h 9520"/>
              <a:gd name="connsiteX11" fmla="*/ 7086 w 9951"/>
              <a:gd name="connsiteY11" fmla="*/ 3671 h 9520"/>
              <a:gd name="connsiteX12" fmla="*/ 7086 w 9951"/>
              <a:gd name="connsiteY12" fmla="*/ 5300 h 9520"/>
              <a:gd name="connsiteX13" fmla="*/ 7132 w 9951"/>
              <a:gd name="connsiteY13" fmla="*/ 5780 h 9520"/>
              <a:gd name="connsiteX14" fmla="*/ 8111 w 9951"/>
              <a:gd name="connsiteY14" fmla="*/ 5780 h 9520"/>
              <a:gd name="connsiteX15" fmla="*/ 8159 w 9951"/>
              <a:gd name="connsiteY15" fmla="*/ 5300 h 9520"/>
              <a:gd name="connsiteX16" fmla="*/ 8159 w 9951"/>
              <a:gd name="connsiteY16" fmla="*/ 480 h 9520"/>
              <a:gd name="connsiteX17" fmla="*/ 8209 w 9951"/>
              <a:gd name="connsiteY17" fmla="*/ 0 h 9520"/>
              <a:gd name="connsiteX18" fmla="*/ 9905 w 9951"/>
              <a:gd name="connsiteY18" fmla="*/ 0 h 9520"/>
              <a:gd name="connsiteX19" fmla="*/ 9951 w 9951"/>
              <a:gd name="connsiteY19" fmla="*/ 480 h 9520"/>
              <a:gd name="connsiteX20" fmla="*/ 9951 w 9951"/>
              <a:gd name="connsiteY20" fmla="*/ 9520 h 9520"/>
              <a:gd name="connsiteX0" fmla="*/ 0 w 10000"/>
              <a:gd name="connsiteY0" fmla="*/ 648 h 8756"/>
              <a:gd name="connsiteX1" fmla="*/ 48 w 10000"/>
              <a:gd name="connsiteY1" fmla="*/ 144 h 8756"/>
              <a:gd name="connsiteX2" fmla="*/ 1588 w 10000"/>
              <a:gd name="connsiteY2" fmla="*/ 144 h 8756"/>
              <a:gd name="connsiteX3" fmla="*/ 1635 w 10000"/>
              <a:gd name="connsiteY3" fmla="*/ 648 h 8756"/>
              <a:gd name="connsiteX4" fmla="*/ 1635 w 10000"/>
              <a:gd name="connsiteY4" fmla="*/ 8252 h 8756"/>
              <a:gd name="connsiteX5" fmla="*/ 1684 w 10000"/>
              <a:gd name="connsiteY5" fmla="*/ 8756 h 8756"/>
              <a:gd name="connsiteX6" fmla="*/ 4254 w 10000"/>
              <a:gd name="connsiteY6" fmla="*/ 8756 h 8756"/>
              <a:gd name="connsiteX7" fmla="*/ 4303 w 10000"/>
              <a:gd name="connsiteY7" fmla="*/ 8252 h 8756"/>
              <a:gd name="connsiteX8" fmla="*/ 4303 w 10000"/>
              <a:gd name="connsiteY8" fmla="*/ 3856 h 8756"/>
              <a:gd name="connsiteX9" fmla="*/ 4351 w 10000"/>
              <a:gd name="connsiteY9" fmla="*/ 3351 h 8756"/>
              <a:gd name="connsiteX10" fmla="*/ 7073 w 10000"/>
              <a:gd name="connsiteY10" fmla="*/ 3351 h 8756"/>
              <a:gd name="connsiteX11" fmla="*/ 7121 w 10000"/>
              <a:gd name="connsiteY11" fmla="*/ 3856 h 8756"/>
              <a:gd name="connsiteX12" fmla="*/ 7121 w 10000"/>
              <a:gd name="connsiteY12" fmla="*/ 5567 h 8756"/>
              <a:gd name="connsiteX13" fmla="*/ 7167 w 10000"/>
              <a:gd name="connsiteY13" fmla="*/ 6071 h 8756"/>
              <a:gd name="connsiteX14" fmla="*/ 8151 w 10000"/>
              <a:gd name="connsiteY14" fmla="*/ 6071 h 8756"/>
              <a:gd name="connsiteX15" fmla="*/ 8199 w 10000"/>
              <a:gd name="connsiteY15" fmla="*/ 5567 h 8756"/>
              <a:gd name="connsiteX16" fmla="*/ 8199 w 10000"/>
              <a:gd name="connsiteY16" fmla="*/ 504 h 8756"/>
              <a:gd name="connsiteX17" fmla="*/ 8249 w 10000"/>
              <a:gd name="connsiteY17" fmla="*/ 0 h 8756"/>
              <a:gd name="connsiteX18" fmla="*/ 9954 w 10000"/>
              <a:gd name="connsiteY18" fmla="*/ 0 h 8756"/>
              <a:gd name="connsiteX19" fmla="*/ 10000 w 10000"/>
              <a:gd name="connsiteY19" fmla="*/ 504 h 8756"/>
              <a:gd name="connsiteX0" fmla="*/ 0 w 9954"/>
              <a:gd name="connsiteY0" fmla="*/ 740 h 10000"/>
              <a:gd name="connsiteX1" fmla="*/ 48 w 9954"/>
              <a:gd name="connsiteY1" fmla="*/ 164 h 10000"/>
              <a:gd name="connsiteX2" fmla="*/ 1588 w 9954"/>
              <a:gd name="connsiteY2" fmla="*/ 164 h 10000"/>
              <a:gd name="connsiteX3" fmla="*/ 1635 w 9954"/>
              <a:gd name="connsiteY3" fmla="*/ 740 h 10000"/>
              <a:gd name="connsiteX4" fmla="*/ 1635 w 9954"/>
              <a:gd name="connsiteY4" fmla="*/ 9424 h 10000"/>
              <a:gd name="connsiteX5" fmla="*/ 1684 w 9954"/>
              <a:gd name="connsiteY5" fmla="*/ 10000 h 10000"/>
              <a:gd name="connsiteX6" fmla="*/ 4254 w 9954"/>
              <a:gd name="connsiteY6" fmla="*/ 10000 h 10000"/>
              <a:gd name="connsiteX7" fmla="*/ 4303 w 9954"/>
              <a:gd name="connsiteY7" fmla="*/ 9424 h 10000"/>
              <a:gd name="connsiteX8" fmla="*/ 4303 w 9954"/>
              <a:gd name="connsiteY8" fmla="*/ 4404 h 10000"/>
              <a:gd name="connsiteX9" fmla="*/ 4351 w 9954"/>
              <a:gd name="connsiteY9" fmla="*/ 3827 h 10000"/>
              <a:gd name="connsiteX10" fmla="*/ 7073 w 9954"/>
              <a:gd name="connsiteY10" fmla="*/ 3827 h 10000"/>
              <a:gd name="connsiteX11" fmla="*/ 7121 w 9954"/>
              <a:gd name="connsiteY11" fmla="*/ 4404 h 10000"/>
              <a:gd name="connsiteX12" fmla="*/ 7121 w 9954"/>
              <a:gd name="connsiteY12" fmla="*/ 6358 h 10000"/>
              <a:gd name="connsiteX13" fmla="*/ 7167 w 9954"/>
              <a:gd name="connsiteY13" fmla="*/ 6934 h 10000"/>
              <a:gd name="connsiteX14" fmla="*/ 8151 w 9954"/>
              <a:gd name="connsiteY14" fmla="*/ 6934 h 10000"/>
              <a:gd name="connsiteX15" fmla="*/ 8199 w 9954"/>
              <a:gd name="connsiteY15" fmla="*/ 6358 h 10000"/>
              <a:gd name="connsiteX16" fmla="*/ 8199 w 9954"/>
              <a:gd name="connsiteY16" fmla="*/ 576 h 10000"/>
              <a:gd name="connsiteX17" fmla="*/ 8249 w 9954"/>
              <a:gd name="connsiteY17" fmla="*/ 0 h 10000"/>
              <a:gd name="connsiteX18" fmla="*/ 9954 w 9954"/>
              <a:gd name="connsiteY18" fmla="*/ 0 h 10000"/>
              <a:gd name="connsiteX0" fmla="*/ 0 w 8287"/>
              <a:gd name="connsiteY0" fmla="*/ 740 h 10000"/>
              <a:gd name="connsiteX1" fmla="*/ 48 w 8287"/>
              <a:gd name="connsiteY1" fmla="*/ 164 h 10000"/>
              <a:gd name="connsiteX2" fmla="*/ 1595 w 8287"/>
              <a:gd name="connsiteY2" fmla="*/ 164 h 10000"/>
              <a:gd name="connsiteX3" fmla="*/ 1643 w 8287"/>
              <a:gd name="connsiteY3" fmla="*/ 740 h 10000"/>
              <a:gd name="connsiteX4" fmla="*/ 1643 w 8287"/>
              <a:gd name="connsiteY4" fmla="*/ 9424 h 10000"/>
              <a:gd name="connsiteX5" fmla="*/ 1692 w 8287"/>
              <a:gd name="connsiteY5" fmla="*/ 10000 h 10000"/>
              <a:gd name="connsiteX6" fmla="*/ 4274 w 8287"/>
              <a:gd name="connsiteY6" fmla="*/ 10000 h 10000"/>
              <a:gd name="connsiteX7" fmla="*/ 4323 w 8287"/>
              <a:gd name="connsiteY7" fmla="*/ 9424 h 10000"/>
              <a:gd name="connsiteX8" fmla="*/ 4323 w 8287"/>
              <a:gd name="connsiteY8" fmla="*/ 4404 h 10000"/>
              <a:gd name="connsiteX9" fmla="*/ 4371 w 8287"/>
              <a:gd name="connsiteY9" fmla="*/ 3827 h 10000"/>
              <a:gd name="connsiteX10" fmla="*/ 7106 w 8287"/>
              <a:gd name="connsiteY10" fmla="*/ 3827 h 10000"/>
              <a:gd name="connsiteX11" fmla="*/ 7154 w 8287"/>
              <a:gd name="connsiteY11" fmla="*/ 4404 h 10000"/>
              <a:gd name="connsiteX12" fmla="*/ 7154 w 8287"/>
              <a:gd name="connsiteY12" fmla="*/ 6358 h 10000"/>
              <a:gd name="connsiteX13" fmla="*/ 7200 w 8287"/>
              <a:gd name="connsiteY13" fmla="*/ 6934 h 10000"/>
              <a:gd name="connsiteX14" fmla="*/ 8189 w 8287"/>
              <a:gd name="connsiteY14" fmla="*/ 6934 h 10000"/>
              <a:gd name="connsiteX15" fmla="*/ 8237 w 8287"/>
              <a:gd name="connsiteY15" fmla="*/ 6358 h 10000"/>
              <a:gd name="connsiteX16" fmla="*/ 8237 w 8287"/>
              <a:gd name="connsiteY16" fmla="*/ 576 h 10000"/>
              <a:gd name="connsiteX17" fmla="*/ 8287 w 8287"/>
              <a:gd name="connsiteY17" fmla="*/ 0 h 10000"/>
              <a:gd name="connsiteX0" fmla="*/ 0 w 9940"/>
              <a:gd name="connsiteY0" fmla="*/ 576 h 9836"/>
              <a:gd name="connsiteX1" fmla="*/ 58 w 9940"/>
              <a:gd name="connsiteY1" fmla="*/ 0 h 9836"/>
              <a:gd name="connsiteX2" fmla="*/ 1925 w 9940"/>
              <a:gd name="connsiteY2" fmla="*/ 0 h 9836"/>
              <a:gd name="connsiteX3" fmla="*/ 1983 w 9940"/>
              <a:gd name="connsiteY3" fmla="*/ 576 h 9836"/>
              <a:gd name="connsiteX4" fmla="*/ 1983 w 9940"/>
              <a:gd name="connsiteY4" fmla="*/ 9260 h 9836"/>
              <a:gd name="connsiteX5" fmla="*/ 2042 w 9940"/>
              <a:gd name="connsiteY5" fmla="*/ 9836 h 9836"/>
              <a:gd name="connsiteX6" fmla="*/ 5157 w 9940"/>
              <a:gd name="connsiteY6" fmla="*/ 9836 h 9836"/>
              <a:gd name="connsiteX7" fmla="*/ 5217 w 9940"/>
              <a:gd name="connsiteY7" fmla="*/ 9260 h 9836"/>
              <a:gd name="connsiteX8" fmla="*/ 5217 w 9940"/>
              <a:gd name="connsiteY8" fmla="*/ 4240 h 9836"/>
              <a:gd name="connsiteX9" fmla="*/ 5275 w 9940"/>
              <a:gd name="connsiteY9" fmla="*/ 3663 h 9836"/>
              <a:gd name="connsiteX10" fmla="*/ 8575 w 9940"/>
              <a:gd name="connsiteY10" fmla="*/ 3663 h 9836"/>
              <a:gd name="connsiteX11" fmla="*/ 8633 w 9940"/>
              <a:gd name="connsiteY11" fmla="*/ 4240 h 9836"/>
              <a:gd name="connsiteX12" fmla="*/ 8633 w 9940"/>
              <a:gd name="connsiteY12" fmla="*/ 6194 h 9836"/>
              <a:gd name="connsiteX13" fmla="*/ 8688 w 9940"/>
              <a:gd name="connsiteY13" fmla="*/ 6770 h 9836"/>
              <a:gd name="connsiteX14" fmla="*/ 9882 w 9940"/>
              <a:gd name="connsiteY14" fmla="*/ 6770 h 9836"/>
              <a:gd name="connsiteX15" fmla="*/ 9940 w 9940"/>
              <a:gd name="connsiteY15" fmla="*/ 6194 h 9836"/>
              <a:gd name="connsiteX16" fmla="*/ 9940 w 9940"/>
              <a:gd name="connsiteY16" fmla="*/ 412 h 9836"/>
              <a:gd name="connsiteX0" fmla="*/ 0 w 10000"/>
              <a:gd name="connsiteY0" fmla="*/ 586 h 10000"/>
              <a:gd name="connsiteX1" fmla="*/ 58 w 10000"/>
              <a:gd name="connsiteY1" fmla="*/ 0 h 10000"/>
              <a:gd name="connsiteX2" fmla="*/ 1937 w 10000"/>
              <a:gd name="connsiteY2" fmla="*/ 0 h 10000"/>
              <a:gd name="connsiteX3" fmla="*/ 1995 w 10000"/>
              <a:gd name="connsiteY3" fmla="*/ 586 h 10000"/>
              <a:gd name="connsiteX4" fmla="*/ 1995 w 10000"/>
              <a:gd name="connsiteY4" fmla="*/ 9414 h 10000"/>
              <a:gd name="connsiteX5" fmla="*/ 2054 w 10000"/>
              <a:gd name="connsiteY5" fmla="*/ 10000 h 10000"/>
              <a:gd name="connsiteX6" fmla="*/ 5188 w 10000"/>
              <a:gd name="connsiteY6" fmla="*/ 10000 h 10000"/>
              <a:gd name="connsiteX7" fmla="*/ 5248 w 10000"/>
              <a:gd name="connsiteY7" fmla="*/ 9414 h 10000"/>
              <a:gd name="connsiteX8" fmla="*/ 5248 w 10000"/>
              <a:gd name="connsiteY8" fmla="*/ 4311 h 10000"/>
              <a:gd name="connsiteX9" fmla="*/ 5307 w 10000"/>
              <a:gd name="connsiteY9" fmla="*/ 3724 h 10000"/>
              <a:gd name="connsiteX10" fmla="*/ 8627 w 10000"/>
              <a:gd name="connsiteY10" fmla="*/ 3724 h 10000"/>
              <a:gd name="connsiteX11" fmla="*/ 8685 w 10000"/>
              <a:gd name="connsiteY11" fmla="*/ 4311 h 10000"/>
              <a:gd name="connsiteX12" fmla="*/ 8685 w 10000"/>
              <a:gd name="connsiteY12" fmla="*/ 6297 h 10000"/>
              <a:gd name="connsiteX13" fmla="*/ 8740 w 10000"/>
              <a:gd name="connsiteY13" fmla="*/ 6883 h 10000"/>
              <a:gd name="connsiteX14" fmla="*/ 9942 w 10000"/>
              <a:gd name="connsiteY14" fmla="*/ 6883 h 10000"/>
              <a:gd name="connsiteX15" fmla="*/ 10000 w 10000"/>
              <a:gd name="connsiteY15" fmla="*/ 6297 h 10000"/>
              <a:gd name="connsiteX0" fmla="*/ 0 w 10000"/>
              <a:gd name="connsiteY0" fmla="*/ 586 h 10000"/>
              <a:gd name="connsiteX1" fmla="*/ 1937 w 10000"/>
              <a:gd name="connsiteY1" fmla="*/ 0 h 10000"/>
              <a:gd name="connsiteX2" fmla="*/ 1995 w 10000"/>
              <a:gd name="connsiteY2" fmla="*/ 586 h 10000"/>
              <a:gd name="connsiteX3" fmla="*/ 1995 w 10000"/>
              <a:gd name="connsiteY3" fmla="*/ 9414 h 10000"/>
              <a:gd name="connsiteX4" fmla="*/ 2054 w 10000"/>
              <a:gd name="connsiteY4" fmla="*/ 10000 h 10000"/>
              <a:gd name="connsiteX5" fmla="*/ 5188 w 10000"/>
              <a:gd name="connsiteY5" fmla="*/ 10000 h 10000"/>
              <a:gd name="connsiteX6" fmla="*/ 5248 w 10000"/>
              <a:gd name="connsiteY6" fmla="*/ 9414 h 10000"/>
              <a:gd name="connsiteX7" fmla="*/ 5248 w 10000"/>
              <a:gd name="connsiteY7" fmla="*/ 4311 h 10000"/>
              <a:gd name="connsiteX8" fmla="*/ 5307 w 10000"/>
              <a:gd name="connsiteY8" fmla="*/ 3724 h 10000"/>
              <a:gd name="connsiteX9" fmla="*/ 8627 w 10000"/>
              <a:gd name="connsiteY9" fmla="*/ 3724 h 10000"/>
              <a:gd name="connsiteX10" fmla="*/ 8685 w 10000"/>
              <a:gd name="connsiteY10" fmla="*/ 4311 h 10000"/>
              <a:gd name="connsiteX11" fmla="*/ 8685 w 10000"/>
              <a:gd name="connsiteY11" fmla="*/ 6297 h 10000"/>
              <a:gd name="connsiteX12" fmla="*/ 8740 w 10000"/>
              <a:gd name="connsiteY12" fmla="*/ 6883 h 10000"/>
              <a:gd name="connsiteX13" fmla="*/ 9942 w 10000"/>
              <a:gd name="connsiteY13" fmla="*/ 6883 h 10000"/>
              <a:gd name="connsiteX14" fmla="*/ 10000 w 10000"/>
              <a:gd name="connsiteY14" fmla="*/ 6297 h 10000"/>
              <a:gd name="connsiteX0" fmla="*/ 0 w 8803"/>
              <a:gd name="connsiteY0" fmla="*/ 40 h 10113"/>
              <a:gd name="connsiteX1" fmla="*/ 740 w 8803"/>
              <a:gd name="connsiteY1" fmla="*/ 113 h 10113"/>
              <a:gd name="connsiteX2" fmla="*/ 798 w 8803"/>
              <a:gd name="connsiteY2" fmla="*/ 699 h 10113"/>
              <a:gd name="connsiteX3" fmla="*/ 798 w 8803"/>
              <a:gd name="connsiteY3" fmla="*/ 9527 h 10113"/>
              <a:gd name="connsiteX4" fmla="*/ 857 w 8803"/>
              <a:gd name="connsiteY4" fmla="*/ 10113 h 10113"/>
              <a:gd name="connsiteX5" fmla="*/ 3991 w 8803"/>
              <a:gd name="connsiteY5" fmla="*/ 10113 h 10113"/>
              <a:gd name="connsiteX6" fmla="*/ 4051 w 8803"/>
              <a:gd name="connsiteY6" fmla="*/ 9527 h 10113"/>
              <a:gd name="connsiteX7" fmla="*/ 4051 w 8803"/>
              <a:gd name="connsiteY7" fmla="*/ 4424 h 10113"/>
              <a:gd name="connsiteX8" fmla="*/ 4110 w 8803"/>
              <a:gd name="connsiteY8" fmla="*/ 3837 h 10113"/>
              <a:gd name="connsiteX9" fmla="*/ 7430 w 8803"/>
              <a:gd name="connsiteY9" fmla="*/ 3837 h 10113"/>
              <a:gd name="connsiteX10" fmla="*/ 7488 w 8803"/>
              <a:gd name="connsiteY10" fmla="*/ 4424 h 10113"/>
              <a:gd name="connsiteX11" fmla="*/ 7488 w 8803"/>
              <a:gd name="connsiteY11" fmla="*/ 6410 h 10113"/>
              <a:gd name="connsiteX12" fmla="*/ 7543 w 8803"/>
              <a:gd name="connsiteY12" fmla="*/ 6996 h 10113"/>
              <a:gd name="connsiteX13" fmla="*/ 8745 w 8803"/>
              <a:gd name="connsiteY13" fmla="*/ 6996 h 10113"/>
              <a:gd name="connsiteX14" fmla="*/ 8803 w 8803"/>
              <a:gd name="connsiteY14" fmla="*/ 6410 h 10113"/>
              <a:gd name="connsiteX0" fmla="*/ 0 w 10000"/>
              <a:gd name="connsiteY0" fmla="*/ 75 h 9905"/>
              <a:gd name="connsiteX1" fmla="*/ 841 w 10000"/>
              <a:gd name="connsiteY1" fmla="*/ 17 h 9905"/>
              <a:gd name="connsiteX2" fmla="*/ 907 w 10000"/>
              <a:gd name="connsiteY2" fmla="*/ 596 h 9905"/>
              <a:gd name="connsiteX3" fmla="*/ 907 w 10000"/>
              <a:gd name="connsiteY3" fmla="*/ 9326 h 9905"/>
              <a:gd name="connsiteX4" fmla="*/ 974 w 10000"/>
              <a:gd name="connsiteY4" fmla="*/ 9905 h 9905"/>
              <a:gd name="connsiteX5" fmla="*/ 4534 w 10000"/>
              <a:gd name="connsiteY5" fmla="*/ 9905 h 9905"/>
              <a:gd name="connsiteX6" fmla="*/ 4602 w 10000"/>
              <a:gd name="connsiteY6" fmla="*/ 9326 h 9905"/>
              <a:gd name="connsiteX7" fmla="*/ 4602 w 10000"/>
              <a:gd name="connsiteY7" fmla="*/ 4280 h 9905"/>
              <a:gd name="connsiteX8" fmla="*/ 4669 w 10000"/>
              <a:gd name="connsiteY8" fmla="*/ 3699 h 9905"/>
              <a:gd name="connsiteX9" fmla="*/ 8440 w 10000"/>
              <a:gd name="connsiteY9" fmla="*/ 3699 h 9905"/>
              <a:gd name="connsiteX10" fmla="*/ 8506 w 10000"/>
              <a:gd name="connsiteY10" fmla="*/ 4280 h 9905"/>
              <a:gd name="connsiteX11" fmla="*/ 8506 w 10000"/>
              <a:gd name="connsiteY11" fmla="*/ 6243 h 9905"/>
              <a:gd name="connsiteX12" fmla="*/ 8569 w 10000"/>
              <a:gd name="connsiteY12" fmla="*/ 6823 h 9905"/>
              <a:gd name="connsiteX13" fmla="*/ 9934 w 10000"/>
              <a:gd name="connsiteY13" fmla="*/ 6823 h 9905"/>
              <a:gd name="connsiteX14" fmla="*/ 10000 w 10000"/>
              <a:gd name="connsiteY14" fmla="*/ 6243 h 9905"/>
              <a:gd name="connsiteX0" fmla="*/ 0 w 10000"/>
              <a:gd name="connsiteY0" fmla="*/ 59 h 9983"/>
              <a:gd name="connsiteX1" fmla="*/ 841 w 10000"/>
              <a:gd name="connsiteY1" fmla="*/ 0 h 9983"/>
              <a:gd name="connsiteX2" fmla="*/ 907 w 10000"/>
              <a:gd name="connsiteY2" fmla="*/ 585 h 9983"/>
              <a:gd name="connsiteX3" fmla="*/ 907 w 10000"/>
              <a:gd name="connsiteY3" fmla="*/ 9398 h 9983"/>
              <a:gd name="connsiteX4" fmla="*/ 974 w 10000"/>
              <a:gd name="connsiteY4" fmla="*/ 9983 h 9983"/>
              <a:gd name="connsiteX5" fmla="*/ 4534 w 10000"/>
              <a:gd name="connsiteY5" fmla="*/ 9983 h 9983"/>
              <a:gd name="connsiteX6" fmla="*/ 4602 w 10000"/>
              <a:gd name="connsiteY6" fmla="*/ 9398 h 9983"/>
              <a:gd name="connsiteX7" fmla="*/ 4602 w 10000"/>
              <a:gd name="connsiteY7" fmla="*/ 4304 h 9983"/>
              <a:gd name="connsiteX8" fmla="*/ 4669 w 10000"/>
              <a:gd name="connsiteY8" fmla="*/ 3717 h 9983"/>
              <a:gd name="connsiteX9" fmla="*/ 8440 w 10000"/>
              <a:gd name="connsiteY9" fmla="*/ 3717 h 9983"/>
              <a:gd name="connsiteX10" fmla="*/ 8506 w 10000"/>
              <a:gd name="connsiteY10" fmla="*/ 4304 h 9983"/>
              <a:gd name="connsiteX11" fmla="*/ 8506 w 10000"/>
              <a:gd name="connsiteY11" fmla="*/ 6286 h 9983"/>
              <a:gd name="connsiteX12" fmla="*/ 8569 w 10000"/>
              <a:gd name="connsiteY12" fmla="*/ 6871 h 9983"/>
              <a:gd name="connsiteX13" fmla="*/ 9934 w 10000"/>
              <a:gd name="connsiteY13" fmla="*/ 6871 h 9983"/>
              <a:gd name="connsiteX14" fmla="*/ 10000 w 10000"/>
              <a:gd name="connsiteY14" fmla="*/ 6286 h 9983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59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10003 w 10003"/>
              <a:gd name="connsiteY13" fmla="*/ 6297 h 10000"/>
              <a:gd name="connsiteX0" fmla="*/ 0 w 9498"/>
              <a:gd name="connsiteY0" fmla="*/ 1 h 10000"/>
              <a:gd name="connsiteX1" fmla="*/ 844 w 9498"/>
              <a:gd name="connsiteY1" fmla="*/ 0 h 10000"/>
              <a:gd name="connsiteX2" fmla="*/ 910 w 9498"/>
              <a:gd name="connsiteY2" fmla="*/ 586 h 10000"/>
              <a:gd name="connsiteX3" fmla="*/ 910 w 9498"/>
              <a:gd name="connsiteY3" fmla="*/ 9414 h 10000"/>
              <a:gd name="connsiteX4" fmla="*/ 977 w 9498"/>
              <a:gd name="connsiteY4" fmla="*/ 10000 h 10000"/>
              <a:gd name="connsiteX5" fmla="*/ 4537 w 9498"/>
              <a:gd name="connsiteY5" fmla="*/ 10000 h 10000"/>
              <a:gd name="connsiteX6" fmla="*/ 4605 w 9498"/>
              <a:gd name="connsiteY6" fmla="*/ 9414 h 10000"/>
              <a:gd name="connsiteX7" fmla="*/ 4605 w 9498"/>
              <a:gd name="connsiteY7" fmla="*/ 4311 h 10000"/>
              <a:gd name="connsiteX8" fmla="*/ 4672 w 9498"/>
              <a:gd name="connsiteY8" fmla="*/ 3723 h 10000"/>
              <a:gd name="connsiteX9" fmla="*/ 8443 w 9498"/>
              <a:gd name="connsiteY9" fmla="*/ 3723 h 10000"/>
              <a:gd name="connsiteX10" fmla="*/ 8509 w 9498"/>
              <a:gd name="connsiteY10" fmla="*/ 4311 h 10000"/>
              <a:gd name="connsiteX11" fmla="*/ 8509 w 9498"/>
              <a:gd name="connsiteY11" fmla="*/ 6297 h 10000"/>
              <a:gd name="connsiteX12" fmla="*/ 8572 w 9498"/>
              <a:gd name="connsiteY12" fmla="*/ 6883 h 10000"/>
              <a:gd name="connsiteX13" fmla="*/ 9498 w 9498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49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861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63"/>
              <a:gd name="connsiteY0" fmla="*/ 1 h 10000"/>
              <a:gd name="connsiteX1" fmla="*/ 889 w 10063"/>
              <a:gd name="connsiteY1" fmla="*/ 0 h 10000"/>
              <a:gd name="connsiteX2" fmla="*/ 958 w 10063"/>
              <a:gd name="connsiteY2" fmla="*/ 586 h 10000"/>
              <a:gd name="connsiteX3" fmla="*/ 958 w 10063"/>
              <a:gd name="connsiteY3" fmla="*/ 9414 h 10000"/>
              <a:gd name="connsiteX4" fmla="*/ 1029 w 10063"/>
              <a:gd name="connsiteY4" fmla="*/ 10000 h 10000"/>
              <a:gd name="connsiteX5" fmla="*/ 4777 w 10063"/>
              <a:gd name="connsiteY5" fmla="*/ 10000 h 10000"/>
              <a:gd name="connsiteX6" fmla="*/ 4848 w 10063"/>
              <a:gd name="connsiteY6" fmla="*/ 9414 h 10000"/>
              <a:gd name="connsiteX7" fmla="*/ 4848 w 10063"/>
              <a:gd name="connsiteY7" fmla="*/ 4311 h 10000"/>
              <a:gd name="connsiteX8" fmla="*/ 4919 w 10063"/>
              <a:gd name="connsiteY8" fmla="*/ 3723 h 10000"/>
              <a:gd name="connsiteX9" fmla="*/ 8889 w 10063"/>
              <a:gd name="connsiteY9" fmla="*/ 3723 h 10000"/>
              <a:gd name="connsiteX10" fmla="*/ 8959 w 10063"/>
              <a:gd name="connsiteY10" fmla="*/ 4311 h 10000"/>
              <a:gd name="connsiteX11" fmla="*/ 8959 w 10063"/>
              <a:gd name="connsiteY11" fmla="*/ 6297 h 10000"/>
              <a:gd name="connsiteX12" fmla="*/ 9014 w 10063"/>
              <a:gd name="connsiteY12" fmla="*/ 6927 h 10000"/>
              <a:gd name="connsiteX13" fmla="*/ 10063 w 10063"/>
              <a:gd name="connsiteY13" fmla="*/ 6912 h 10000"/>
              <a:gd name="connsiteX0" fmla="*/ 0 w 9995"/>
              <a:gd name="connsiteY0" fmla="*/ 1 h 10000"/>
              <a:gd name="connsiteX1" fmla="*/ 889 w 9995"/>
              <a:gd name="connsiteY1" fmla="*/ 0 h 10000"/>
              <a:gd name="connsiteX2" fmla="*/ 958 w 9995"/>
              <a:gd name="connsiteY2" fmla="*/ 586 h 10000"/>
              <a:gd name="connsiteX3" fmla="*/ 958 w 9995"/>
              <a:gd name="connsiteY3" fmla="*/ 9414 h 10000"/>
              <a:gd name="connsiteX4" fmla="*/ 1029 w 9995"/>
              <a:gd name="connsiteY4" fmla="*/ 10000 h 10000"/>
              <a:gd name="connsiteX5" fmla="*/ 4777 w 9995"/>
              <a:gd name="connsiteY5" fmla="*/ 10000 h 10000"/>
              <a:gd name="connsiteX6" fmla="*/ 4848 w 9995"/>
              <a:gd name="connsiteY6" fmla="*/ 9414 h 10000"/>
              <a:gd name="connsiteX7" fmla="*/ 4848 w 9995"/>
              <a:gd name="connsiteY7" fmla="*/ 4311 h 10000"/>
              <a:gd name="connsiteX8" fmla="*/ 4919 w 9995"/>
              <a:gd name="connsiteY8" fmla="*/ 3723 h 10000"/>
              <a:gd name="connsiteX9" fmla="*/ 8889 w 9995"/>
              <a:gd name="connsiteY9" fmla="*/ 3723 h 10000"/>
              <a:gd name="connsiteX10" fmla="*/ 8959 w 9995"/>
              <a:gd name="connsiteY10" fmla="*/ 4311 h 10000"/>
              <a:gd name="connsiteX11" fmla="*/ 8959 w 9995"/>
              <a:gd name="connsiteY11" fmla="*/ 6297 h 10000"/>
              <a:gd name="connsiteX12" fmla="*/ 9014 w 9995"/>
              <a:gd name="connsiteY12" fmla="*/ 6927 h 10000"/>
              <a:gd name="connsiteX13" fmla="*/ 9995 w 9995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78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34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22 w 10000"/>
              <a:gd name="connsiteY12" fmla="*/ 6949 h 10000"/>
              <a:gd name="connsiteX13" fmla="*/ 10000 w 10000"/>
              <a:gd name="connsiteY13" fmla="*/ 6934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49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07"/>
              <a:gd name="connsiteY0" fmla="*/ 1 h 10000"/>
              <a:gd name="connsiteX1" fmla="*/ 889 w 10007"/>
              <a:gd name="connsiteY1" fmla="*/ 0 h 10000"/>
              <a:gd name="connsiteX2" fmla="*/ 958 w 10007"/>
              <a:gd name="connsiteY2" fmla="*/ 586 h 10000"/>
              <a:gd name="connsiteX3" fmla="*/ 958 w 10007"/>
              <a:gd name="connsiteY3" fmla="*/ 9414 h 10000"/>
              <a:gd name="connsiteX4" fmla="*/ 1030 w 10007"/>
              <a:gd name="connsiteY4" fmla="*/ 10000 h 10000"/>
              <a:gd name="connsiteX5" fmla="*/ 4779 w 10007"/>
              <a:gd name="connsiteY5" fmla="*/ 10000 h 10000"/>
              <a:gd name="connsiteX6" fmla="*/ 4850 w 10007"/>
              <a:gd name="connsiteY6" fmla="*/ 9414 h 10000"/>
              <a:gd name="connsiteX7" fmla="*/ 4850 w 10007"/>
              <a:gd name="connsiteY7" fmla="*/ 4311 h 10000"/>
              <a:gd name="connsiteX8" fmla="*/ 4921 w 10007"/>
              <a:gd name="connsiteY8" fmla="*/ 3723 h 10000"/>
              <a:gd name="connsiteX9" fmla="*/ 8893 w 10007"/>
              <a:gd name="connsiteY9" fmla="*/ 3723 h 10000"/>
              <a:gd name="connsiteX10" fmla="*/ 8963 w 10007"/>
              <a:gd name="connsiteY10" fmla="*/ 4311 h 10000"/>
              <a:gd name="connsiteX11" fmla="*/ 8963 w 10007"/>
              <a:gd name="connsiteY11" fmla="*/ 6297 h 10000"/>
              <a:gd name="connsiteX12" fmla="*/ 9022 w 10007"/>
              <a:gd name="connsiteY12" fmla="*/ 6971 h 10000"/>
              <a:gd name="connsiteX13" fmla="*/ 10007 w 10007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3"/>
              <a:gd name="connsiteY0" fmla="*/ 1 h 10000"/>
              <a:gd name="connsiteX1" fmla="*/ 889 w 10013"/>
              <a:gd name="connsiteY1" fmla="*/ 0 h 10000"/>
              <a:gd name="connsiteX2" fmla="*/ 958 w 10013"/>
              <a:gd name="connsiteY2" fmla="*/ 586 h 10000"/>
              <a:gd name="connsiteX3" fmla="*/ 958 w 10013"/>
              <a:gd name="connsiteY3" fmla="*/ 9414 h 10000"/>
              <a:gd name="connsiteX4" fmla="*/ 1030 w 10013"/>
              <a:gd name="connsiteY4" fmla="*/ 10000 h 10000"/>
              <a:gd name="connsiteX5" fmla="*/ 4779 w 10013"/>
              <a:gd name="connsiteY5" fmla="*/ 10000 h 10000"/>
              <a:gd name="connsiteX6" fmla="*/ 4850 w 10013"/>
              <a:gd name="connsiteY6" fmla="*/ 9414 h 10000"/>
              <a:gd name="connsiteX7" fmla="*/ 4850 w 10013"/>
              <a:gd name="connsiteY7" fmla="*/ 4311 h 10000"/>
              <a:gd name="connsiteX8" fmla="*/ 4921 w 10013"/>
              <a:gd name="connsiteY8" fmla="*/ 3723 h 10000"/>
              <a:gd name="connsiteX9" fmla="*/ 8893 w 10013"/>
              <a:gd name="connsiteY9" fmla="*/ 3723 h 10000"/>
              <a:gd name="connsiteX10" fmla="*/ 8963 w 10013"/>
              <a:gd name="connsiteY10" fmla="*/ 4311 h 10000"/>
              <a:gd name="connsiteX11" fmla="*/ 8963 w 10013"/>
              <a:gd name="connsiteY11" fmla="*/ 6297 h 10000"/>
              <a:gd name="connsiteX12" fmla="*/ 9022 w 10013"/>
              <a:gd name="connsiteY12" fmla="*/ 6971 h 10000"/>
              <a:gd name="connsiteX13" fmla="*/ 10013 w 10013"/>
              <a:gd name="connsiteY13" fmla="*/ 6956 h 10000"/>
              <a:gd name="connsiteX0" fmla="*/ 0 w 10081"/>
              <a:gd name="connsiteY0" fmla="*/ 1 h 10000"/>
              <a:gd name="connsiteX1" fmla="*/ 889 w 10081"/>
              <a:gd name="connsiteY1" fmla="*/ 0 h 10000"/>
              <a:gd name="connsiteX2" fmla="*/ 958 w 10081"/>
              <a:gd name="connsiteY2" fmla="*/ 586 h 10000"/>
              <a:gd name="connsiteX3" fmla="*/ 958 w 10081"/>
              <a:gd name="connsiteY3" fmla="*/ 9414 h 10000"/>
              <a:gd name="connsiteX4" fmla="*/ 1030 w 10081"/>
              <a:gd name="connsiteY4" fmla="*/ 10000 h 10000"/>
              <a:gd name="connsiteX5" fmla="*/ 4779 w 10081"/>
              <a:gd name="connsiteY5" fmla="*/ 10000 h 10000"/>
              <a:gd name="connsiteX6" fmla="*/ 4850 w 10081"/>
              <a:gd name="connsiteY6" fmla="*/ 9414 h 10000"/>
              <a:gd name="connsiteX7" fmla="*/ 4850 w 10081"/>
              <a:gd name="connsiteY7" fmla="*/ 4311 h 10000"/>
              <a:gd name="connsiteX8" fmla="*/ 4921 w 10081"/>
              <a:gd name="connsiteY8" fmla="*/ 3723 h 10000"/>
              <a:gd name="connsiteX9" fmla="*/ 8893 w 10081"/>
              <a:gd name="connsiteY9" fmla="*/ 3723 h 10000"/>
              <a:gd name="connsiteX10" fmla="*/ 8963 w 10081"/>
              <a:gd name="connsiteY10" fmla="*/ 4311 h 10000"/>
              <a:gd name="connsiteX11" fmla="*/ 8963 w 10081"/>
              <a:gd name="connsiteY11" fmla="*/ 6297 h 10000"/>
              <a:gd name="connsiteX12" fmla="*/ 9022 w 10081"/>
              <a:gd name="connsiteY12" fmla="*/ 6971 h 10000"/>
              <a:gd name="connsiteX13" fmla="*/ 10081 w 10081"/>
              <a:gd name="connsiteY13" fmla="*/ 6978 h 10000"/>
              <a:gd name="connsiteX0" fmla="*/ 0 w 10089"/>
              <a:gd name="connsiteY0" fmla="*/ 1 h 10000"/>
              <a:gd name="connsiteX1" fmla="*/ 889 w 10089"/>
              <a:gd name="connsiteY1" fmla="*/ 0 h 10000"/>
              <a:gd name="connsiteX2" fmla="*/ 958 w 10089"/>
              <a:gd name="connsiteY2" fmla="*/ 586 h 10000"/>
              <a:gd name="connsiteX3" fmla="*/ 958 w 10089"/>
              <a:gd name="connsiteY3" fmla="*/ 9414 h 10000"/>
              <a:gd name="connsiteX4" fmla="*/ 1030 w 10089"/>
              <a:gd name="connsiteY4" fmla="*/ 10000 h 10000"/>
              <a:gd name="connsiteX5" fmla="*/ 4779 w 10089"/>
              <a:gd name="connsiteY5" fmla="*/ 10000 h 10000"/>
              <a:gd name="connsiteX6" fmla="*/ 4850 w 10089"/>
              <a:gd name="connsiteY6" fmla="*/ 9414 h 10000"/>
              <a:gd name="connsiteX7" fmla="*/ 4850 w 10089"/>
              <a:gd name="connsiteY7" fmla="*/ 4311 h 10000"/>
              <a:gd name="connsiteX8" fmla="*/ 4921 w 10089"/>
              <a:gd name="connsiteY8" fmla="*/ 3723 h 10000"/>
              <a:gd name="connsiteX9" fmla="*/ 8893 w 10089"/>
              <a:gd name="connsiteY9" fmla="*/ 3723 h 10000"/>
              <a:gd name="connsiteX10" fmla="*/ 8963 w 10089"/>
              <a:gd name="connsiteY10" fmla="*/ 4311 h 10000"/>
              <a:gd name="connsiteX11" fmla="*/ 8963 w 10089"/>
              <a:gd name="connsiteY11" fmla="*/ 6297 h 10000"/>
              <a:gd name="connsiteX12" fmla="*/ 9022 w 10089"/>
              <a:gd name="connsiteY12" fmla="*/ 6971 h 10000"/>
              <a:gd name="connsiteX13" fmla="*/ 10089 w 10089"/>
              <a:gd name="connsiteY13" fmla="*/ 6956 h 10000"/>
              <a:gd name="connsiteX0" fmla="*/ 0 w 10092"/>
              <a:gd name="connsiteY0" fmla="*/ 1 h 10000"/>
              <a:gd name="connsiteX1" fmla="*/ 889 w 10092"/>
              <a:gd name="connsiteY1" fmla="*/ 0 h 10000"/>
              <a:gd name="connsiteX2" fmla="*/ 958 w 10092"/>
              <a:gd name="connsiteY2" fmla="*/ 586 h 10000"/>
              <a:gd name="connsiteX3" fmla="*/ 958 w 10092"/>
              <a:gd name="connsiteY3" fmla="*/ 9414 h 10000"/>
              <a:gd name="connsiteX4" fmla="*/ 1030 w 10092"/>
              <a:gd name="connsiteY4" fmla="*/ 10000 h 10000"/>
              <a:gd name="connsiteX5" fmla="*/ 4779 w 10092"/>
              <a:gd name="connsiteY5" fmla="*/ 10000 h 10000"/>
              <a:gd name="connsiteX6" fmla="*/ 4850 w 10092"/>
              <a:gd name="connsiteY6" fmla="*/ 9414 h 10000"/>
              <a:gd name="connsiteX7" fmla="*/ 4850 w 10092"/>
              <a:gd name="connsiteY7" fmla="*/ 4311 h 10000"/>
              <a:gd name="connsiteX8" fmla="*/ 4921 w 10092"/>
              <a:gd name="connsiteY8" fmla="*/ 3723 h 10000"/>
              <a:gd name="connsiteX9" fmla="*/ 8893 w 10092"/>
              <a:gd name="connsiteY9" fmla="*/ 3723 h 10000"/>
              <a:gd name="connsiteX10" fmla="*/ 8963 w 10092"/>
              <a:gd name="connsiteY10" fmla="*/ 4311 h 10000"/>
              <a:gd name="connsiteX11" fmla="*/ 8963 w 10092"/>
              <a:gd name="connsiteY11" fmla="*/ 6297 h 10000"/>
              <a:gd name="connsiteX12" fmla="*/ 9022 w 10092"/>
              <a:gd name="connsiteY12" fmla="*/ 6971 h 10000"/>
              <a:gd name="connsiteX13" fmla="*/ 10092 w 10092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12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31"/>
              <a:gd name="connsiteY0" fmla="*/ 1 h 10000"/>
              <a:gd name="connsiteX1" fmla="*/ 889 w 10131"/>
              <a:gd name="connsiteY1" fmla="*/ 0 h 10000"/>
              <a:gd name="connsiteX2" fmla="*/ 958 w 10131"/>
              <a:gd name="connsiteY2" fmla="*/ 586 h 10000"/>
              <a:gd name="connsiteX3" fmla="*/ 958 w 10131"/>
              <a:gd name="connsiteY3" fmla="*/ 9414 h 10000"/>
              <a:gd name="connsiteX4" fmla="*/ 1030 w 10131"/>
              <a:gd name="connsiteY4" fmla="*/ 10000 h 10000"/>
              <a:gd name="connsiteX5" fmla="*/ 4779 w 10131"/>
              <a:gd name="connsiteY5" fmla="*/ 10000 h 10000"/>
              <a:gd name="connsiteX6" fmla="*/ 4850 w 10131"/>
              <a:gd name="connsiteY6" fmla="*/ 9414 h 10000"/>
              <a:gd name="connsiteX7" fmla="*/ 4850 w 10131"/>
              <a:gd name="connsiteY7" fmla="*/ 4311 h 10000"/>
              <a:gd name="connsiteX8" fmla="*/ 4921 w 10131"/>
              <a:gd name="connsiteY8" fmla="*/ 3723 h 10000"/>
              <a:gd name="connsiteX9" fmla="*/ 8893 w 10131"/>
              <a:gd name="connsiteY9" fmla="*/ 3723 h 10000"/>
              <a:gd name="connsiteX10" fmla="*/ 8963 w 10131"/>
              <a:gd name="connsiteY10" fmla="*/ 4311 h 10000"/>
              <a:gd name="connsiteX11" fmla="*/ 8963 w 10131"/>
              <a:gd name="connsiteY11" fmla="*/ 6297 h 10000"/>
              <a:gd name="connsiteX12" fmla="*/ 9022 w 10131"/>
              <a:gd name="connsiteY12" fmla="*/ 6971 h 10000"/>
              <a:gd name="connsiteX13" fmla="*/ 10131 w 10131"/>
              <a:gd name="connsiteY13" fmla="*/ 6978 h 10000"/>
              <a:gd name="connsiteX0" fmla="*/ 0 w 9996"/>
              <a:gd name="connsiteY0" fmla="*/ 1 h 10000"/>
              <a:gd name="connsiteX1" fmla="*/ 889 w 9996"/>
              <a:gd name="connsiteY1" fmla="*/ 0 h 10000"/>
              <a:gd name="connsiteX2" fmla="*/ 958 w 9996"/>
              <a:gd name="connsiteY2" fmla="*/ 586 h 10000"/>
              <a:gd name="connsiteX3" fmla="*/ 958 w 9996"/>
              <a:gd name="connsiteY3" fmla="*/ 9414 h 10000"/>
              <a:gd name="connsiteX4" fmla="*/ 1030 w 9996"/>
              <a:gd name="connsiteY4" fmla="*/ 10000 h 10000"/>
              <a:gd name="connsiteX5" fmla="*/ 4779 w 9996"/>
              <a:gd name="connsiteY5" fmla="*/ 10000 h 10000"/>
              <a:gd name="connsiteX6" fmla="*/ 4850 w 9996"/>
              <a:gd name="connsiteY6" fmla="*/ 9414 h 10000"/>
              <a:gd name="connsiteX7" fmla="*/ 4850 w 9996"/>
              <a:gd name="connsiteY7" fmla="*/ 4311 h 10000"/>
              <a:gd name="connsiteX8" fmla="*/ 4921 w 9996"/>
              <a:gd name="connsiteY8" fmla="*/ 3723 h 10000"/>
              <a:gd name="connsiteX9" fmla="*/ 8893 w 9996"/>
              <a:gd name="connsiteY9" fmla="*/ 3723 h 10000"/>
              <a:gd name="connsiteX10" fmla="*/ 8963 w 9996"/>
              <a:gd name="connsiteY10" fmla="*/ 4311 h 10000"/>
              <a:gd name="connsiteX11" fmla="*/ 8963 w 9996"/>
              <a:gd name="connsiteY11" fmla="*/ 6297 h 10000"/>
              <a:gd name="connsiteX12" fmla="*/ 9022 w 9996"/>
              <a:gd name="connsiteY12" fmla="*/ 6971 h 10000"/>
              <a:gd name="connsiteX13" fmla="*/ 9996 w 9996"/>
              <a:gd name="connsiteY13" fmla="*/ 6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6" h="10000">
                <a:moveTo>
                  <a:pt x="0" y="1"/>
                </a:moveTo>
                <a:lnTo>
                  <a:pt x="889" y="0"/>
                </a:lnTo>
                <a:cubicBezTo>
                  <a:pt x="924" y="0"/>
                  <a:pt x="958" y="272"/>
                  <a:pt x="958" y="586"/>
                </a:cubicBezTo>
                <a:lnTo>
                  <a:pt x="958" y="9414"/>
                </a:lnTo>
                <a:cubicBezTo>
                  <a:pt x="958" y="9750"/>
                  <a:pt x="989" y="10000"/>
                  <a:pt x="1030" y="10000"/>
                </a:cubicBezTo>
                <a:lnTo>
                  <a:pt x="4779" y="10000"/>
                </a:lnTo>
                <a:cubicBezTo>
                  <a:pt x="4818" y="10000"/>
                  <a:pt x="4850" y="9750"/>
                  <a:pt x="4850" y="9414"/>
                </a:cubicBezTo>
                <a:lnTo>
                  <a:pt x="4850" y="4311"/>
                </a:lnTo>
                <a:cubicBezTo>
                  <a:pt x="4850" y="3996"/>
                  <a:pt x="4883" y="3723"/>
                  <a:pt x="4921" y="3723"/>
                </a:cubicBezTo>
                <a:lnTo>
                  <a:pt x="8893" y="3723"/>
                </a:lnTo>
                <a:cubicBezTo>
                  <a:pt x="8932" y="3723"/>
                  <a:pt x="8963" y="3996"/>
                  <a:pt x="8963" y="4311"/>
                </a:cubicBezTo>
                <a:lnTo>
                  <a:pt x="8963" y="6297"/>
                </a:lnTo>
                <a:cubicBezTo>
                  <a:pt x="8963" y="6633"/>
                  <a:pt x="8986" y="6971"/>
                  <a:pt x="9022" y="6971"/>
                </a:cubicBezTo>
                <a:cubicBezTo>
                  <a:pt x="9669" y="6959"/>
                  <a:pt x="9686" y="6968"/>
                  <a:pt x="9996" y="697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gray">
          <a:xfrm>
            <a:off x="-4979" y="4336985"/>
            <a:ext cx="9147342" cy="1757619"/>
          </a:xfrm>
          <a:custGeom>
            <a:avLst/>
            <a:gdLst>
              <a:gd name="T0" fmla="*/ 0 w 8479"/>
              <a:gd name="T1" fmla="*/ 772 h 894"/>
              <a:gd name="T2" fmla="*/ 1132 w 8479"/>
              <a:gd name="T3" fmla="*/ 772 h 894"/>
              <a:gd name="T4" fmla="*/ 1160 w 8479"/>
              <a:gd name="T5" fmla="*/ 744 h 894"/>
              <a:gd name="T6" fmla="*/ 1160 w 8479"/>
              <a:gd name="T7" fmla="*/ 263 h 894"/>
              <a:gd name="T8" fmla="*/ 1188 w 8479"/>
              <a:gd name="T9" fmla="*/ 235 h 894"/>
              <a:gd name="T10" fmla="*/ 2202 w 8479"/>
              <a:gd name="T11" fmla="*/ 235 h 894"/>
              <a:gd name="T12" fmla="*/ 2230 w 8479"/>
              <a:gd name="T13" fmla="*/ 263 h 894"/>
              <a:gd name="T14" fmla="*/ 2230 w 8479"/>
              <a:gd name="T15" fmla="*/ 745 h 894"/>
              <a:gd name="T16" fmla="*/ 2258 w 8479"/>
              <a:gd name="T17" fmla="*/ 773 h 894"/>
              <a:gd name="T18" fmla="*/ 3688 w 8479"/>
              <a:gd name="T19" fmla="*/ 773 h 894"/>
              <a:gd name="T20" fmla="*/ 3716 w 8479"/>
              <a:gd name="T21" fmla="*/ 745 h 894"/>
              <a:gd name="T22" fmla="*/ 3716 w 8479"/>
              <a:gd name="T23" fmla="*/ 28 h 894"/>
              <a:gd name="T24" fmla="*/ 3744 w 8479"/>
              <a:gd name="T25" fmla="*/ 0 h 894"/>
              <a:gd name="T26" fmla="*/ 5033 w 8479"/>
              <a:gd name="T27" fmla="*/ 0 h 894"/>
              <a:gd name="T28" fmla="*/ 5061 w 8479"/>
              <a:gd name="T29" fmla="*/ 28 h 894"/>
              <a:gd name="T30" fmla="*/ 5061 w 8479"/>
              <a:gd name="T31" fmla="*/ 516 h 894"/>
              <a:gd name="T32" fmla="*/ 5089 w 8479"/>
              <a:gd name="T33" fmla="*/ 544 h 894"/>
              <a:gd name="T34" fmla="*/ 5446 w 8479"/>
              <a:gd name="T35" fmla="*/ 544 h 894"/>
              <a:gd name="T36" fmla="*/ 5474 w 8479"/>
              <a:gd name="T37" fmla="*/ 516 h 894"/>
              <a:gd name="T38" fmla="*/ 5474 w 8479"/>
              <a:gd name="T39" fmla="*/ 205 h 894"/>
              <a:gd name="T40" fmla="*/ 5502 w 8479"/>
              <a:gd name="T41" fmla="*/ 177 h 894"/>
              <a:gd name="T42" fmla="*/ 6295 w 8479"/>
              <a:gd name="T43" fmla="*/ 177 h 894"/>
              <a:gd name="T44" fmla="*/ 6323 w 8479"/>
              <a:gd name="T45" fmla="*/ 205 h 894"/>
              <a:gd name="T46" fmla="*/ 6323 w 8479"/>
              <a:gd name="T47" fmla="*/ 866 h 894"/>
              <a:gd name="T48" fmla="*/ 6351 w 8479"/>
              <a:gd name="T49" fmla="*/ 894 h 894"/>
              <a:gd name="T50" fmla="*/ 7237 w 8479"/>
              <a:gd name="T51" fmla="*/ 894 h 894"/>
              <a:gd name="T52" fmla="*/ 7265 w 8479"/>
              <a:gd name="T53" fmla="*/ 866 h 894"/>
              <a:gd name="T54" fmla="*/ 7265 w 8479"/>
              <a:gd name="T55" fmla="*/ 563 h 894"/>
              <a:gd name="T56" fmla="*/ 7293 w 8479"/>
              <a:gd name="T57" fmla="*/ 535 h 894"/>
              <a:gd name="T58" fmla="*/ 8479 w 8479"/>
              <a:gd name="T59" fmla="*/ 535 h 894"/>
              <a:gd name="connsiteX0" fmla="*/ 0 w 8665"/>
              <a:gd name="connsiteY0" fmla="*/ 8635 h 10000"/>
              <a:gd name="connsiteX1" fmla="*/ 33 w 8665"/>
              <a:gd name="connsiteY1" fmla="*/ 8322 h 10000"/>
              <a:gd name="connsiteX2" fmla="*/ 33 w 8665"/>
              <a:gd name="connsiteY2" fmla="*/ 2942 h 10000"/>
              <a:gd name="connsiteX3" fmla="*/ 66 w 8665"/>
              <a:gd name="connsiteY3" fmla="*/ 2629 h 10000"/>
              <a:gd name="connsiteX4" fmla="*/ 1262 w 8665"/>
              <a:gd name="connsiteY4" fmla="*/ 2629 h 10000"/>
              <a:gd name="connsiteX5" fmla="*/ 1295 w 8665"/>
              <a:gd name="connsiteY5" fmla="*/ 2942 h 10000"/>
              <a:gd name="connsiteX6" fmla="*/ 1295 w 8665"/>
              <a:gd name="connsiteY6" fmla="*/ 8333 h 10000"/>
              <a:gd name="connsiteX7" fmla="*/ 1328 w 8665"/>
              <a:gd name="connsiteY7" fmla="*/ 8647 h 10000"/>
              <a:gd name="connsiteX8" fmla="*/ 3015 w 8665"/>
              <a:gd name="connsiteY8" fmla="*/ 8647 h 10000"/>
              <a:gd name="connsiteX9" fmla="*/ 3048 w 8665"/>
              <a:gd name="connsiteY9" fmla="*/ 8333 h 10000"/>
              <a:gd name="connsiteX10" fmla="*/ 3048 w 8665"/>
              <a:gd name="connsiteY10" fmla="*/ 313 h 10000"/>
              <a:gd name="connsiteX11" fmla="*/ 3081 w 8665"/>
              <a:gd name="connsiteY11" fmla="*/ 0 h 10000"/>
              <a:gd name="connsiteX12" fmla="*/ 4601 w 8665"/>
              <a:gd name="connsiteY12" fmla="*/ 0 h 10000"/>
              <a:gd name="connsiteX13" fmla="*/ 4634 w 8665"/>
              <a:gd name="connsiteY13" fmla="*/ 313 h 10000"/>
              <a:gd name="connsiteX14" fmla="*/ 4634 w 8665"/>
              <a:gd name="connsiteY14" fmla="*/ 5772 h 10000"/>
              <a:gd name="connsiteX15" fmla="*/ 4667 w 8665"/>
              <a:gd name="connsiteY15" fmla="*/ 6085 h 10000"/>
              <a:gd name="connsiteX16" fmla="*/ 5088 w 8665"/>
              <a:gd name="connsiteY16" fmla="*/ 6085 h 10000"/>
              <a:gd name="connsiteX17" fmla="*/ 5121 w 8665"/>
              <a:gd name="connsiteY17" fmla="*/ 5772 h 10000"/>
              <a:gd name="connsiteX18" fmla="*/ 5121 w 8665"/>
              <a:gd name="connsiteY18" fmla="*/ 2293 h 10000"/>
              <a:gd name="connsiteX19" fmla="*/ 5154 w 8665"/>
              <a:gd name="connsiteY19" fmla="*/ 1980 h 10000"/>
              <a:gd name="connsiteX20" fmla="*/ 6089 w 8665"/>
              <a:gd name="connsiteY20" fmla="*/ 1980 h 10000"/>
              <a:gd name="connsiteX21" fmla="*/ 6122 w 8665"/>
              <a:gd name="connsiteY21" fmla="*/ 2293 h 10000"/>
              <a:gd name="connsiteX22" fmla="*/ 6122 w 8665"/>
              <a:gd name="connsiteY22" fmla="*/ 9687 h 10000"/>
              <a:gd name="connsiteX23" fmla="*/ 6155 w 8665"/>
              <a:gd name="connsiteY23" fmla="*/ 10000 h 10000"/>
              <a:gd name="connsiteX24" fmla="*/ 7200 w 8665"/>
              <a:gd name="connsiteY24" fmla="*/ 10000 h 10000"/>
              <a:gd name="connsiteX25" fmla="*/ 7233 w 8665"/>
              <a:gd name="connsiteY25" fmla="*/ 9687 h 10000"/>
              <a:gd name="connsiteX26" fmla="*/ 7233 w 8665"/>
              <a:gd name="connsiteY26" fmla="*/ 6298 h 10000"/>
              <a:gd name="connsiteX27" fmla="*/ 7266 w 8665"/>
              <a:gd name="connsiteY27" fmla="*/ 5984 h 10000"/>
              <a:gd name="connsiteX28" fmla="*/ 8665 w 8665"/>
              <a:gd name="connsiteY28" fmla="*/ 5984 h 10000"/>
              <a:gd name="connsiteX0" fmla="*/ 0 w 9962"/>
              <a:gd name="connsiteY0" fmla="*/ 8322 h 10000"/>
              <a:gd name="connsiteX1" fmla="*/ 0 w 9962"/>
              <a:gd name="connsiteY1" fmla="*/ 2942 h 10000"/>
              <a:gd name="connsiteX2" fmla="*/ 38 w 9962"/>
              <a:gd name="connsiteY2" fmla="*/ 2629 h 10000"/>
              <a:gd name="connsiteX3" fmla="*/ 1418 w 9962"/>
              <a:gd name="connsiteY3" fmla="*/ 2629 h 10000"/>
              <a:gd name="connsiteX4" fmla="*/ 1457 w 9962"/>
              <a:gd name="connsiteY4" fmla="*/ 2942 h 10000"/>
              <a:gd name="connsiteX5" fmla="*/ 1457 w 9962"/>
              <a:gd name="connsiteY5" fmla="*/ 8333 h 10000"/>
              <a:gd name="connsiteX6" fmla="*/ 1495 w 9962"/>
              <a:gd name="connsiteY6" fmla="*/ 8647 h 10000"/>
              <a:gd name="connsiteX7" fmla="*/ 3442 w 9962"/>
              <a:gd name="connsiteY7" fmla="*/ 8647 h 10000"/>
              <a:gd name="connsiteX8" fmla="*/ 3480 w 9962"/>
              <a:gd name="connsiteY8" fmla="*/ 8333 h 10000"/>
              <a:gd name="connsiteX9" fmla="*/ 3480 w 9962"/>
              <a:gd name="connsiteY9" fmla="*/ 313 h 10000"/>
              <a:gd name="connsiteX10" fmla="*/ 3518 w 9962"/>
              <a:gd name="connsiteY10" fmla="*/ 0 h 10000"/>
              <a:gd name="connsiteX11" fmla="*/ 5272 w 9962"/>
              <a:gd name="connsiteY11" fmla="*/ 0 h 10000"/>
              <a:gd name="connsiteX12" fmla="*/ 5310 w 9962"/>
              <a:gd name="connsiteY12" fmla="*/ 313 h 10000"/>
              <a:gd name="connsiteX13" fmla="*/ 5310 w 9962"/>
              <a:gd name="connsiteY13" fmla="*/ 5772 h 10000"/>
              <a:gd name="connsiteX14" fmla="*/ 5348 w 9962"/>
              <a:gd name="connsiteY14" fmla="*/ 6085 h 10000"/>
              <a:gd name="connsiteX15" fmla="*/ 5834 w 9962"/>
              <a:gd name="connsiteY15" fmla="*/ 6085 h 10000"/>
              <a:gd name="connsiteX16" fmla="*/ 5872 w 9962"/>
              <a:gd name="connsiteY16" fmla="*/ 5772 h 10000"/>
              <a:gd name="connsiteX17" fmla="*/ 5872 w 9962"/>
              <a:gd name="connsiteY17" fmla="*/ 2293 h 10000"/>
              <a:gd name="connsiteX18" fmla="*/ 5910 w 9962"/>
              <a:gd name="connsiteY18" fmla="*/ 1980 h 10000"/>
              <a:gd name="connsiteX19" fmla="*/ 6989 w 9962"/>
              <a:gd name="connsiteY19" fmla="*/ 1980 h 10000"/>
              <a:gd name="connsiteX20" fmla="*/ 7027 w 9962"/>
              <a:gd name="connsiteY20" fmla="*/ 2293 h 10000"/>
              <a:gd name="connsiteX21" fmla="*/ 7027 w 9962"/>
              <a:gd name="connsiteY21" fmla="*/ 9687 h 10000"/>
              <a:gd name="connsiteX22" fmla="*/ 7065 w 9962"/>
              <a:gd name="connsiteY22" fmla="*/ 10000 h 10000"/>
              <a:gd name="connsiteX23" fmla="*/ 8271 w 9962"/>
              <a:gd name="connsiteY23" fmla="*/ 10000 h 10000"/>
              <a:gd name="connsiteX24" fmla="*/ 8309 w 9962"/>
              <a:gd name="connsiteY24" fmla="*/ 9687 h 10000"/>
              <a:gd name="connsiteX25" fmla="*/ 8309 w 9962"/>
              <a:gd name="connsiteY25" fmla="*/ 6298 h 10000"/>
              <a:gd name="connsiteX26" fmla="*/ 8347 w 9962"/>
              <a:gd name="connsiteY26" fmla="*/ 5984 h 10000"/>
              <a:gd name="connsiteX27" fmla="*/ 9962 w 9962"/>
              <a:gd name="connsiteY27" fmla="*/ 5984 h 10000"/>
              <a:gd name="connsiteX0" fmla="*/ 0 w 10000"/>
              <a:gd name="connsiteY0" fmla="*/ 2942 h 10000"/>
              <a:gd name="connsiteX1" fmla="*/ 38 w 10000"/>
              <a:gd name="connsiteY1" fmla="*/ 2629 h 10000"/>
              <a:gd name="connsiteX2" fmla="*/ 1423 w 10000"/>
              <a:gd name="connsiteY2" fmla="*/ 2629 h 10000"/>
              <a:gd name="connsiteX3" fmla="*/ 1463 w 10000"/>
              <a:gd name="connsiteY3" fmla="*/ 2942 h 10000"/>
              <a:gd name="connsiteX4" fmla="*/ 1463 w 10000"/>
              <a:gd name="connsiteY4" fmla="*/ 8333 h 10000"/>
              <a:gd name="connsiteX5" fmla="*/ 1501 w 10000"/>
              <a:gd name="connsiteY5" fmla="*/ 8647 h 10000"/>
              <a:gd name="connsiteX6" fmla="*/ 3455 w 10000"/>
              <a:gd name="connsiteY6" fmla="*/ 8647 h 10000"/>
              <a:gd name="connsiteX7" fmla="*/ 3493 w 10000"/>
              <a:gd name="connsiteY7" fmla="*/ 8333 h 10000"/>
              <a:gd name="connsiteX8" fmla="*/ 3493 w 10000"/>
              <a:gd name="connsiteY8" fmla="*/ 313 h 10000"/>
              <a:gd name="connsiteX9" fmla="*/ 3531 w 10000"/>
              <a:gd name="connsiteY9" fmla="*/ 0 h 10000"/>
              <a:gd name="connsiteX10" fmla="*/ 5292 w 10000"/>
              <a:gd name="connsiteY10" fmla="*/ 0 h 10000"/>
              <a:gd name="connsiteX11" fmla="*/ 5330 w 10000"/>
              <a:gd name="connsiteY11" fmla="*/ 313 h 10000"/>
              <a:gd name="connsiteX12" fmla="*/ 5330 w 10000"/>
              <a:gd name="connsiteY12" fmla="*/ 5772 h 10000"/>
              <a:gd name="connsiteX13" fmla="*/ 5368 w 10000"/>
              <a:gd name="connsiteY13" fmla="*/ 6085 h 10000"/>
              <a:gd name="connsiteX14" fmla="*/ 5856 w 10000"/>
              <a:gd name="connsiteY14" fmla="*/ 6085 h 10000"/>
              <a:gd name="connsiteX15" fmla="*/ 5894 w 10000"/>
              <a:gd name="connsiteY15" fmla="*/ 5772 h 10000"/>
              <a:gd name="connsiteX16" fmla="*/ 5894 w 10000"/>
              <a:gd name="connsiteY16" fmla="*/ 2293 h 10000"/>
              <a:gd name="connsiteX17" fmla="*/ 5933 w 10000"/>
              <a:gd name="connsiteY17" fmla="*/ 1980 h 10000"/>
              <a:gd name="connsiteX18" fmla="*/ 7016 w 10000"/>
              <a:gd name="connsiteY18" fmla="*/ 1980 h 10000"/>
              <a:gd name="connsiteX19" fmla="*/ 7054 w 10000"/>
              <a:gd name="connsiteY19" fmla="*/ 2293 h 10000"/>
              <a:gd name="connsiteX20" fmla="*/ 7054 w 10000"/>
              <a:gd name="connsiteY20" fmla="*/ 9687 h 10000"/>
              <a:gd name="connsiteX21" fmla="*/ 7092 w 10000"/>
              <a:gd name="connsiteY21" fmla="*/ 10000 h 10000"/>
              <a:gd name="connsiteX22" fmla="*/ 8303 w 10000"/>
              <a:gd name="connsiteY22" fmla="*/ 10000 h 10000"/>
              <a:gd name="connsiteX23" fmla="*/ 8341 w 10000"/>
              <a:gd name="connsiteY23" fmla="*/ 9687 h 10000"/>
              <a:gd name="connsiteX24" fmla="*/ 8341 w 10000"/>
              <a:gd name="connsiteY24" fmla="*/ 6298 h 10000"/>
              <a:gd name="connsiteX25" fmla="*/ 8379 w 10000"/>
              <a:gd name="connsiteY25" fmla="*/ 5984 h 10000"/>
              <a:gd name="connsiteX26" fmla="*/ 10000 w 10000"/>
              <a:gd name="connsiteY26" fmla="*/ 5984 h 10000"/>
              <a:gd name="connsiteX0" fmla="*/ 0 w 9962"/>
              <a:gd name="connsiteY0" fmla="*/ 2629 h 10000"/>
              <a:gd name="connsiteX1" fmla="*/ 1385 w 9962"/>
              <a:gd name="connsiteY1" fmla="*/ 2629 h 10000"/>
              <a:gd name="connsiteX2" fmla="*/ 1425 w 9962"/>
              <a:gd name="connsiteY2" fmla="*/ 2942 h 10000"/>
              <a:gd name="connsiteX3" fmla="*/ 1425 w 9962"/>
              <a:gd name="connsiteY3" fmla="*/ 8333 h 10000"/>
              <a:gd name="connsiteX4" fmla="*/ 1463 w 9962"/>
              <a:gd name="connsiteY4" fmla="*/ 8647 h 10000"/>
              <a:gd name="connsiteX5" fmla="*/ 3417 w 9962"/>
              <a:gd name="connsiteY5" fmla="*/ 8647 h 10000"/>
              <a:gd name="connsiteX6" fmla="*/ 3455 w 9962"/>
              <a:gd name="connsiteY6" fmla="*/ 8333 h 10000"/>
              <a:gd name="connsiteX7" fmla="*/ 3455 w 9962"/>
              <a:gd name="connsiteY7" fmla="*/ 313 h 10000"/>
              <a:gd name="connsiteX8" fmla="*/ 3493 w 9962"/>
              <a:gd name="connsiteY8" fmla="*/ 0 h 10000"/>
              <a:gd name="connsiteX9" fmla="*/ 5254 w 9962"/>
              <a:gd name="connsiteY9" fmla="*/ 0 h 10000"/>
              <a:gd name="connsiteX10" fmla="*/ 5292 w 9962"/>
              <a:gd name="connsiteY10" fmla="*/ 313 h 10000"/>
              <a:gd name="connsiteX11" fmla="*/ 5292 w 9962"/>
              <a:gd name="connsiteY11" fmla="*/ 5772 h 10000"/>
              <a:gd name="connsiteX12" fmla="*/ 5330 w 9962"/>
              <a:gd name="connsiteY12" fmla="*/ 6085 h 10000"/>
              <a:gd name="connsiteX13" fmla="*/ 5818 w 9962"/>
              <a:gd name="connsiteY13" fmla="*/ 6085 h 10000"/>
              <a:gd name="connsiteX14" fmla="*/ 5856 w 9962"/>
              <a:gd name="connsiteY14" fmla="*/ 5772 h 10000"/>
              <a:gd name="connsiteX15" fmla="*/ 5856 w 9962"/>
              <a:gd name="connsiteY15" fmla="*/ 2293 h 10000"/>
              <a:gd name="connsiteX16" fmla="*/ 5895 w 9962"/>
              <a:gd name="connsiteY16" fmla="*/ 1980 h 10000"/>
              <a:gd name="connsiteX17" fmla="*/ 6978 w 9962"/>
              <a:gd name="connsiteY17" fmla="*/ 1980 h 10000"/>
              <a:gd name="connsiteX18" fmla="*/ 7016 w 9962"/>
              <a:gd name="connsiteY18" fmla="*/ 2293 h 10000"/>
              <a:gd name="connsiteX19" fmla="*/ 7016 w 9962"/>
              <a:gd name="connsiteY19" fmla="*/ 9687 h 10000"/>
              <a:gd name="connsiteX20" fmla="*/ 7054 w 9962"/>
              <a:gd name="connsiteY20" fmla="*/ 10000 h 10000"/>
              <a:gd name="connsiteX21" fmla="*/ 8265 w 9962"/>
              <a:gd name="connsiteY21" fmla="*/ 10000 h 10000"/>
              <a:gd name="connsiteX22" fmla="*/ 8303 w 9962"/>
              <a:gd name="connsiteY22" fmla="*/ 9687 h 10000"/>
              <a:gd name="connsiteX23" fmla="*/ 8303 w 9962"/>
              <a:gd name="connsiteY23" fmla="*/ 6298 h 10000"/>
              <a:gd name="connsiteX24" fmla="*/ 8341 w 9962"/>
              <a:gd name="connsiteY24" fmla="*/ 5984 h 10000"/>
              <a:gd name="connsiteX25" fmla="*/ 9962 w 9962"/>
              <a:gd name="connsiteY25" fmla="*/ 5984 h 10000"/>
              <a:gd name="connsiteX0" fmla="*/ 0 w 8610"/>
              <a:gd name="connsiteY0" fmla="*/ 2629 h 10000"/>
              <a:gd name="connsiteX1" fmla="*/ 40 w 8610"/>
              <a:gd name="connsiteY1" fmla="*/ 2942 h 10000"/>
              <a:gd name="connsiteX2" fmla="*/ 40 w 8610"/>
              <a:gd name="connsiteY2" fmla="*/ 8333 h 10000"/>
              <a:gd name="connsiteX3" fmla="*/ 79 w 8610"/>
              <a:gd name="connsiteY3" fmla="*/ 8647 h 10000"/>
              <a:gd name="connsiteX4" fmla="*/ 2040 w 8610"/>
              <a:gd name="connsiteY4" fmla="*/ 8647 h 10000"/>
              <a:gd name="connsiteX5" fmla="*/ 2078 w 8610"/>
              <a:gd name="connsiteY5" fmla="*/ 8333 h 10000"/>
              <a:gd name="connsiteX6" fmla="*/ 2078 w 8610"/>
              <a:gd name="connsiteY6" fmla="*/ 313 h 10000"/>
              <a:gd name="connsiteX7" fmla="*/ 2116 w 8610"/>
              <a:gd name="connsiteY7" fmla="*/ 0 h 10000"/>
              <a:gd name="connsiteX8" fmla="*/ 3884 w 8610"/>
              <a:gd name="connsiteY8" fmla="*/ 0 h 10000"/>
              <a:gd name="connsiteX9" fmla="*/ 3922 w 8610"/>
              <a:gd name="connsiteY9" fmla="*/ 313 h 10000"/>
              <a:gd name="connsiteX10" fmla="*/ 3922 w 8610"/>
              <a:gd name="connsiteY10" fmla="*/ 5772 h 10000"/>
              <a:gd name="connsiteX11" fmla="*/ 3960 w 8610"/>
              <a:gd name="connsiteY11" fmla="*/ 6085 h 10000"/>
              <a:gd name="connsiteX12" fmla="*/ 4450 w 8610"/>
              <a:gd name="connsiteY12" fmla="*/ 6085 h 10000"/>
              <a:gd name="connsiteX13" fmla="*/ 4488 w 8610"/>
              <a:gd name="connsiteY13" fmla="*/ 5772 h 10000"/>
              <a:gd name="connsiteX14" fmla="*/ 4488 w 8610"/>
              <a:gd name="connsiteY14" fmla="*/ 2293 h 10000"/>
              <a:gd name="connsiteX15" fmla="*/ 4527 w 8610"/>
              <a:gd name="connsiteY15" fmla="*/ 1980 h 10000"/>
              <a:gd name="connsiteX16" fmla="*/ 5615 w 8610"/>
              <a:gd name="connsiteY16" fmla="*/ 1980 h 10000"/>
              <a:gd name="connsiteX17" fmla="*/ 5653 w 8610"/>
              <a:gd name="connsiteY17" fmla="*/ 2293 h 10000"/>
              <a:gd name="connsiteX18" fmla="*/ 5653 w 8610"/>
              <a:gd name="connsiteY18" fmla="*/ 9687 h 10000"/>
              <a:gd name="connsiteX19" fmla="*/ 5691 w 8610"/>
              <a:gd name="connsiteY19" fmla="*/ 10000 h 10000"/>
              <a:gd name="connsiteX20" fmla="*/ 6907 w 8610"/>
              <a:gd name="connsiteY20" fmla="*/ 10000 h 10000"/>
              <a:gd name="connsiteX21" fmla="*/ 6945 w 8610"/>
              <a:gd name="connsiteY21" fmla="*/ 9687 h 10000"/>
              <a:gd name="connsiteX22" fmla="*/ 6945 w 8610"/>
              <a:gd name="connsiteY22" fmla="*/ 6298 h 10000"/>
              <a:gd name="connsiteX23" fmla="*/ 6983 w 8610"/>
              <a:gd name="connsiteY23" fmla="*/ 5984 h 10000"/>
              <a:gd name="connsiteX24" fmla="*/ 8610 w 8610"/>
              <a:gd name="connsiteY24" fmla="*/ 5984 h 10000"/>
              <a:gd name="connsiteX0" fmla="*/ 0 w 9954"/>
              <a:gd name="connsiteY0" fmla="*/ 2942 h 10000"/>
              <a:gd name="connsiteX1" fmla="*/ 0 w 9954"/>
              <a:gd name="connsiteY1" fmla="*/ 8333 h 10000"/>
              <a:gd name="connsiteX2" fmla="*/ 46 w 9954"/>
              <a:gd name="connsiteY2" fmla="*/ 8647 h 10000"/>
              <a:gd name="connsiteX3" fmla="*/ 2323 w 9954"/>
              <a:gd name="connsiteY3" fmla="*/ 8647 h 10000"/>
              <a:gd name="connsiteX4" fmla="*/ 2367 w 9954"/>
              <a:gd name="connsiteY4" fmla="*/ 8333 h 10000"/>
              <a:gd name="connsiteX5" fmla="*/ 2367 w 9954"/>
              <a:gd name="connsiteY5" fmla="*/ 313 h 10000"/>
              <a:gd name="connsiteX6" fmla="*/ 2412 w 9954"/>
              <a:gd name="connsiteY6" fmla="*/ 0 h 10000"/>
              <a:gd name="connsiteX7" fmla="*/ 4465 w 9954"/>
              <a:gd name="connsiteY7" fmla="*/ 0 h 10000"/>
              <a:gd name="connsiteX8" fmla="*/ 4509 w 9954"/>
              <a:gd name="connsiteY8" fmla="*/ 313 h 10000"/>
              <a:gd name="connsiteX9" fmla="*/ 4509 w 9954"/>
              <a:gd name="connsiteY9" fmla="*/ 5772 h 10000"/>
              <a:gd name="connsiteX10" fmla="*/ 4553 w 9954"/>
              <a:gd name="connsiteY10" fmla="*/ 6085 h 10000"/>
              <a:gd name="connsiteX11" fmla="*/ 5122 w 9954"/>
              <a:gd name="connsiteY11" fmla="*/ 6085 h 10000"/>
              <a:gd name="connsiteX12" fmla="*/ 5167 w 9954"/>
              <a:gd name="connsiteY12" fmla="*/ 5772 h 10000"/>
              <a:gd name="connsiteX13" fmla="*/ 5167 w 9954"/>
              <a:gd name="connsiteY13" fmla="*/ 2293 h 10000"/>
              <a:gd name="connsiteX14" fmla="*/ 5212 w 9954"/>
              <a:gd name="connsiteY14" fmla="*/ 1980 h 10000"/>
              <a:gd name="connsiteX15" fmla="*/ 6475 w 9954"/>
              <a:gd name="connsiteY15" fmla="*/ 1980 h 10000"/>
              <a:gd name="connsiteX16" fmla="*/ 6520 w 9954"/>
              <a:gd name="connsiteY16" fmla="*/ 2293 h 10000"/>
              <a:gd name="connsiteX17" fmla="*/ 6520 w 9954"/>
              <a:gd name="connsiteY17" fmla="*/ 9687 h 10000"/>
              <a:gd name="connsiteX18" fmla="*/ 6564 w 9954"/>
              <a:gd name="connsiteY18" fmla="*/ 10000 h 10000"/>
              <a:gd name="connsiteX19" fmla="*/ 7976 w 9954"/>
              <a:gd name="connsiteY19" fmla="*/ 10000 h 10000"/>
              <a:gd name="connsiteX20" fmla="*/ 8020 w 9954"/>
              <a:gd name="connsiteY20" fmla="*/ 9687 h 10000"/>
              <a:gd name="connsiteX21" fmla="*/ 8020 w 9954"/>
              <a:gd name="connsiteY21" fmla="*/ 6298 h 10000"/>
              <a:gd name="connsiteX22" fmla="*/ 8064 w 9954"/>
              <a:gd name="connsiteY22" fmla="*/ 5984 h 10000"/>
              <a:gd name="connsiteX23" fmla="*/ 9954 w 9954"/>
              <a:gd name="connsiteY23" fmla="*/ 5984 h 10000"/>
              <a:gd name="connsiteX0" fmla="*/ 0 w 10000"/>
              <a:gd name="connsiteY0" fmla="*/ 8333 h 10000"/>
              <a:gd name="connsiteX1" fmla="*/ 46 w 10000"/>
              <a:gd name="connsiteY1" fmla="*/ 8647 h 10000"/>
              <a:gd name="connsiteX2" fmla="*/ 2334 w 10000"/>
              <a:gd name="connsiteY2" fmla="*/ 8647 h 10000"/>
              <a:gd name="connsiteX3" fmla="*/ 2378 w 10000"/>
              <a:gd name="connsiteY3" fmla="*/ 8333 h 10000"/>
              <a:gd name="connsiteX4" fmla="*/ 2378 w 10000"/>
              <a:gd name="connsiteY4" fmla="*/ 313 h 10000"/>
              <a:gd name="connsiteX5" fmla="*/ 2423 w 10000"/>
              <a:gd name="connsiteY5" fmla="*/ 0 h 10000"/>
              <a:gd name="connsiteX6" fmla="*/ 4486 w 10000"/>
              <a:gd name="connsiteY6" fmla="*/ 0 h 10000"/>
              <a:gd name="connsiteX7" fmla="*/ 4530 w 10000"/>
              <a:gd name="connsiteY7" fmla="*/ 313 h 10000"/>
              <a:gd name="connsiteX8" fmla="*/ 4530 w 10000"/>
              <a:gd name="connsiteY8" fmla="*/ 5772 h 10000"/>
              <a:gd name="connsiteX9" fmla="*/ 4574 w 10000"/>
              <a:gd name="connsiteY9" fmla="*/ 6085 h 10000"/>
              <a:gd name="connsiteX10" fmla="*/ 5146 w 10000"/>
              <a:gd name="connsiteY10" fmla="*/ 6085 h 10000"/>
              <a:gd name="connsiteX11" fmla="*/ 5191 w 10000"/>
              <a:gd name="connsiteY11" fmla="*/ 5772 h 10000"/>
              <a:gd name="connsiteX12" fmla="*/ 5191 w 10000"/>
              <a:gd name="connsiteY12" fmla="*/ 2293 h 10000"/>
              <a:gd name="connsiteX13" fmla="*/ 5236 w 10000"/>
              <a:gd name="connsiteY13" fmla="*/ 1980 h 10000"/>
              <a:gd name="connsiteX14" fmla="*/ 6505 w 10000"/>
              <a:gd name="connsiteY14" fmla="*/ 1980 h 10000"/>
              <a:gd name="connsiteX15" fmla="*/ 6550 w 10000"/>
              <a:gd name="connsiteY15" fmla="*/ 2293 h 10000"/>
              <a:gd name="connsiteX16" fmla="*/ 6550 w 10000"/>
              <a:gd name="connsiteY16" fmla="*/ 9687 h 10000"/>
              <a:gd name="connsiteX17" fmla="*/ 6594 w 10000"/>
              <a:gd name="connsiteY17" fmla="*/ 10000 h 10000"/>
              <a:gd name="connsiteX18" fmla="*/ 8013 w 10000"/>
              <a:gd name="connsiteY18" fmla="*/ 10000 h 10000"/>
              <a:gd name="connsiteX19" fmla="*/ 8057 w 10000"/>
              <a:gd name="connsiteY19" fmla="*/ 9687 h 10000"/>
              <a:gd name="connsiteX20" fmla="*/ 8057 w 10000"/>
              <a:gd name="connsiteY20" fmla="*/ 6298 h 10000"/>
              <a:gd name="connsiteX21" fmla="*/ 8101 w 10000"/>
              <a:gd name="connsiteY21" fmla="*/ 5984 h 10000"/>
              <a:gd name="connsiteX22" fmla="*/ 10000 w 10000"/>
              <a:gd name="connsiteY22" fmla="*/ 5984 h 10000"/>
              <a:gd name="connsiteX0" fmla="*/ 0 w 8101"/>
              <a:gd name="connsiteY0" fmla="*/ 8333 h 10000"/>
              <a:gd name="connsiteX1" fmla="*/ 46 w 8101"/>
              <a:gd name="connsiteY1" fmla="*/ 8647 h 10000"/>
              <a:gd name="connsiteX2" fmla="*/ 2334 w 8101"/>
              <a:gd name="connsiteY2" fmla="*/ 8647 h 10000"/>
              <a:gd name="connsiteX3" fmla="*/ 2378 w 8101"/>
              <a:gd name="connsiteY3" fmla="*/ 8333 h 10000"/>
              <a:gd name="connsiteX4" fmla="*/ 2378 w 8101"/>
              <a:gd name="connsiteY4" fmla="*/ 313 h 10000"/>
              <a:gd name="connsiteX5" fmla="*/ 2423 w 8101"/>
              <a:gd name="connsiteY5" fmla="*/ 0 h 10000"/>
              <a:gd name="connsiteX6" fmla="*/ 4486 w 8101"/>
              <a:gd name="connsiteY6" fmla="*/ 0 h 10000"/>
              <a:gd name="connsiteX7" fmla="*/ 4530 w 8101"/>
              <a:gd name="connsiteY7" fmla="*/ 313 h 10000"/>
              <a:gd name="connsiteX8" fmla="*/ 4530 w 8101"/>
              <a:gd name="connsiteY8" fmla="*/ 5772 h 10000"/>
              <a:gd name="connsiteX9" fmla="*/ 4574 w 8101"/>
              <a:gd name="connsiteY9" fmla="*/ 6085 h 10000"/>
              <a:gd name="connsiteX10" fmla="*/ 5146 w 8101"/>
              <a:gd name="connsiteY10" fmla="*/ 6085 h 10000"/>
              <a:gd name="connsiteX11" fmla="*/ 5191 w 8101"/>
              <a:gd name="connsiteY11" fmla="*/ 5772 h 10000"/>
              <a:gd name="connsiteX12" fmla="*/ 5191 w 8101"/>
              <a:gd name="connsiteY12" fmla="*/ 2293 h 10000"/>
              <a:gd name="connsiteX13" fmla="*/ 5236 w 8101"/>
              <a:gd name="connsiteY13" fmla="*/ 1980 h 10000"/>
              <a:gd name="connsiteX14" fmla="*/ 6505 w 8101"/>
              <a:gd name="connsiteY14" fmla="*/ 1980 h 10000"/>
              <a:gd name="connsiteX15" fmla="*/ 6550 w 8101"/>
              <a:gd name="connsiteY15" fmla="*/ 2293 h 10000"/>
              <a:gd name="connsiteX16" fmla="*/ 6550 w 8101"/>
              <a:gd name="connsiteY16" fmla="*/ 9687 h 10000"/>
              <a:gd name="connsiteX17" fmla="*/ 6594 w 8101"/>
              <a:gd name="connsiteY17" fmla="*/ 10000 h 10000"/>
              <a:gd name="connsiteX18" fmla="*/ 8013 w 8101"/>
              <a:gd name="connsiteY18" fmla="*/ 10000 h 10000"/>
              <a:gd name="connsiteX19" fmla="*/ 8057 w 8101"/>
              <a:gd name="connsiteY19" fmla="*/ 9687 h 10000"/>
              <a:gd name="connsiteX20" fmla="*/ 8057 w 8101"/>
              <a:gd name="connsiteY20" fmla="*/ 6298 h 10000"/>
              <a:gd name="connsiteX21" fmla="*/ 8101 w 8101"/>
              <a:gd name="connsiteY21" fmla="*/ 5984 h 10000"/>
              <a:gd name="connsiteX0" fmla="*/ 0 w 9946"/>
              <a:gd name="connsiteY0" fmla="*/ 8333 h 10000"/>
              <a:gd name="connsiteX1" fmla="*/ 57 w 9946"/>
              <a:gd name="connsiteY1" fmla="*/ 8647 h 10000"/>
              <a:gd name="connsiteX2" fmla="*/ 2881 w 9946"/>
              <a:gd name="connsiteY2" fmla="*/ 8647 h 10000"/>
              <a:gd name="connsiteX3" fmla="*/ 2935 w 9946"/>
              <a:gd name="connsiteY3" fmla="*/ 8333 h 10000"/>
              <a:gd name="connsiteX4" fmla="*/ 2935 w 9946"/>
              <a:gd name="connsiteY4" fmla="*/ 313 h 10000"/>
              <a:gd name="connsiteX5" fmla="*/ 2991 w 9946"/>
              <a:gd name="connsiteY5" fmla="*/ 0 h 10000"/>
              <a:gd name="connsiteX6" fmla="*/ 5538 w 9946"/>
              <a:gd name="connsiteY6" fmla="*/ 0 h 10000"/>
              <a:gd name="connsiteX7" fmla="*/ 5592 w 9946"/>
              <a:gd name="connsiteY7" fmla="*/ 313 h 10000"/>
              <a:gd name="connsiteX8" fmla="*/ 5592 w 9946"/>
              <a:gd name="connsiteY8" fmla="*/ 5772 h 10000"/>
              <a:gd name="connsiteX9" fmla="*/ 5646 w 9946"/>
              <a:gd name="connsiteY9" fmla="*/ 6085 h 10000"/>
              <a:gd name="connsiteX10" fmla="*/ 6352 w 9946"/>
              <a:gd name="connsiteY10" fmla="*/ 6085 h 10000"/>
              <a:gd name="connsiteX11" fmla="*/ 6408 w 9946"/>
              <a:gd name="connsiteY11" fmla="*/ 5772 h 10000"/>
              <a:gd name="connsiteX12" fmla="*/ 6408 w 9946"/>
              <a:gd name="connsiteY12" fmla="*/ 2293 h 10000"/>
              <a:gd name="connsiteX13" fmla="*/ 6463 w 9946"/>
              <a:gd name="connsiteY13" fmla="*/ 1980 h 10000"/>
              <a:gd name="connsiteX14" fmla="*/ 8030 w 9946"/>
              <a:gd name="connsiteY14" fmla="*/ 1980 h 10000"/>
              <a:gd name="connsiteX15" fmla="*/ 8085 w 9946"/>
              <a:gd name="connsiteY15" fmla="*/ 2293 h 10000"/>
              <a:gd name="connsiteX16" fmla="*/ 8085 w 9946"/>
              <a:gd name="connsiteY16" fmla="*/ 9687 h 10000"/>
              <a:gd name="connsiteX17" fmla="*/ 8140 w 9946"/>
              <a:gd name="connsiteY17" fmla="*/ 10000 h 10000"/>
              <a:gd name="connsiteX18" fmla="*/ 9891 w 9946"/>
              <a:gd name="connsiteY18" fmla="*/ 10000 h 10000"/>
              <a:gd name="connsiteX19" fmla="*/ 9946 w 9946"/>
              <a:gd name="connsiteY19" fmla="*/ 9687 h 10000"/>
              <a:gd name="connsiteX20" fmla="*/ 9946 w 9946"/>
              <a:gd name="connsiteY20" fmla="*/ 6298 h 10000"/>
              <a:gd name="connsiteX0" fmla="*/ 0 w 10000"/>
              <a:gd name="connsiteY0" fmla="*/ 8333 h 10000"/>
              <a:gd name="connsiteX1" fmla="*/ 57 w 10000"/>
              <a:gd name="connsiteY1" fmla="*/ 8647 h 10000"/>
              <a:gd name="connsiteX2" fmla="*/ 2897 w 10000"/>
              <a:gd name="connsiteY2" fmla="*/ 8647 h 10000"/>
              <a:gd name="connsiteX3" fmla="*/ 2951 w 10000"/>
              <a:gd name="connsiteY3" fmla="*/ 8333 h 10000"/>
              <a:gd name="connsiteX4" fmla="*/ 2951 w 10000"/>
              <a:gd name="connsiteY4" fmla="*/ 313 h 10000"/>
              <a:gd name="connsiteX5" fmla="*/ 3007 w 10000"/>
              <a:gd name="connsiteY5" fmla="*/ 0 h 10000"/>
              <a:gd name="connsiteX6" fmla="*/ 5568 w 10000"/>
              <a:gd name="connsiteY6" fmla="*/ 0 h 10000"/>
              <a:gd name="connsiteX7" fmla="*/ 5622 w 10000"/>
              <a:gd name="connsiteY7" fmla="*/ 313 h 10000"/>
              <a:gd name="connsiteX8" fmla="*/ 5622 w 10000"/>
              <a:gd name="connsiteY8" fmla="*/ 5772 h 10000"/>
              <a:gd name="connsiteX9" fmla="*/ 5677 w 10000"/>
              <a:gd name="connsiteY9" fmla="*/ 6085 h 10000"/>
              <a:gd name="connsiteX10" fmla="*/ 6386 w 10000"/>
              <a:gd name="connsiteY10" fmla="*/ 6085 h 10000"/>
              <a:gd name="connsiteX11" fmla="*/ 6443 w 10000"/>
              <a:gd name="connsiteY11" fmla="*/ 5772 h 10000"/>
              <a:gd name="connsiteX12" fmla="*/ 6443 w 10000"/>
              <a:gd name="connsiteY12" fmla="*/ 2293 h 10000"/>
              <a:gd name="connsiteX13" fmla="*/ 6498 w 10000"/>
              <a:gd name="connsiteY13" fmla="*/ 1980 h 10000"/>
              <a:gd name="connsiteX14" fmla="*/ 8074 w 10000"/>
              <a:gd name="connsiteY14" fmla="*/ 1980 h 10000"/>
              <a:gd name="connsiteX15" fmla="*/ 8129 w 10000"/>
              <a:gd name="connsiteY15" fmla="*/ 2293 h 10000"/>
              <a:gd name="connsiteX16" fmla="*/ 8129 w 10000"/>
              <a:gd name="connsiteY16" fmla="*/ 9687 h 10000"/>
              <a:gd name="connsiteX17" fmla="*/ 8184 w 10000"/>
              <a:gd name="connsiteY17" fmla="*/ 10000 h 10000"/>
              <a:gd name="connsiteX18" fmla="*/ 9945 w 10000"/>
              <a:gd name="connsiteY18" fmla="*/ 10000 h 10000"/>
              <a:gd name="connsiteX19" fmla="*/ 10000 w 10000"/>
              <a:gd name="connsiteY19" fmla="*/ 9687 h 10000"/>
              <a:gd name="connsiteX0" fmla="*/ 0 w 9945"/>
              <a:gd name="connsiteY0" fmla="*/ 8333 h 10000"/>
              <a:gd name="connsiteX1" fmla="*/ 57 w 9945"/>
              <a:gd name="connsiteY1" fmla="*/ 8647 h 10000"/>
              <a:gd name="connsiteX2" fmla="*/ 2897 w 9945"/>
              <a:gd name="connsiteY2" fmla="*/ 8647 h 10000"/>
              <a:gd name="connsiteX3" fmla="*/ 2951 w 9945"/>
              <a:gd name="connsiteY3" fmla="*/ 8333 h 10000"/>
              <a:gd name="connsiteX4" fmla="*/ 2951 w 9945"/>
              <a:gd name="connsiteY4" fmla="*/ 313 h 10000"/>
              <a:gd name="connsiteX5" fmla="*/ 3007 w 9945"/>
              <a:gd name="connsiteY5" fmla="*/ 0 h 10000"/>
              <a:gd name="connsiteX6" fmla="*/ 5568 w 9945"/>
              <a:gd name="connsiteY6" fmla="*/ 0 h 10000"/>
              <a:gd name="connsiteX7" fmla="*/ 5622 w 9945"/>
              <a:gd name="connsiteY7" fmla="*/ 313 h 10000"/>
              <a:gd name="connsiteX8" fmla="*/ 5622 w 9945"/>
              <a:gd name="connsiteY8" fmla="*/ 5772 h 10000"/>
              <a:gd name="connsiteX9" fmla="*/ 5677 w 9945"/>
              <a:gd name="connsiteY9" fmla="*/ 6085 h 10000"/>
              <a:gd name="connsiteX10" fmla="*/ 6386 w 9945"/>
              <a:gd name="connsiteY10" fmla="*/ 6085 h 10000"/>
              <a:gd name="connsiteX11" fmla="*/ 6443 w 9945"/>
              <a:gd name="connsiteY11" fmla="*/ 5772 h 10000"/>
              <a:gd name="connsiteX12" fmla="*/ 6443 w 9945"/>
              <a:gd name="connsiteY12" fmla="*/ 2293 h 10000"/>
              <a:gd name="connsiteX13" fmla="*/ 6498 w 9945"/>
              <a:gd name="connsiteY13" fmla="*/ 1980 h 10000"/>
              <a:gd name="connsiteX14" fmla="*/ 8074 w 9945"/>
              <a:gd name="connsiteY14" fmla="*/ 1980 h 10000"/>
              <a:gd name="connsiteX15" fmla="*/ 8129 w 9945"/>
              <a:gd name="connsiteY15" fmla="*/ 2293 h 10000"/>
              <a:gd name="connsiteX16" fmla="*/ 8129 w 9945"/>
              <a:gd name="connsiteY16" fmla="*/ 9687 h 10000"/>
              <a:gd name="connsiteX17" fmla="*/ 8184 w 9945"/>
              <a:gd name="connsiteY17" fmla="*/ 10000 h 10000"/>
              <a:gd name="connsiteX18" fmla="*/ 9945 w 9945"/>
              <a:gd name="connsiteY18" fmla="*/ 10000 h 10000"/>
              <a:gd name="connsiteX0" fmla="*/ 0 w 8229"/>
              <a:gd name="connsiteY0" fmla="*/ 8333 h 10000"/>
              <a:gd name="connsiteX1" fmla="*/ 57 w 8229"/>
              <a:gd name="connsiteY1" fmla="*/ 8647 h 10000"/>
              <a:gd name="connsiteX2" fmla="*/ 2913 w 8229"/>
              <a:gd name="connsiteY2" fmla="*/ 8647 h 10000"/>
              <a:gd name="connsiteX3" fmla="*/ 2967 w 8229"/>
              <a:gd name="connsiteY3" fmla="*/ 8333 h 10000"/>
              <a:gd name="connsiteX4" fmla="*/ 2967 w 8229"/>
              <a:gd name="connsiteY4" fmla="*/ 313 h 10000"/>
              <a:gd name="connsiteX5" fmla="*/ 3024 w 8229"/>
              <a:gd name="connsiteY5" fmla="*/ 0 h 10000"/>
              <a:gd name="connsiteX6" fmla="*/ 5599 w 8229"/>
              <a:gd name="connsiteY6" fmla="*/ 0 h 10000"/>
              <a:gd name="connsiteX7" fmla="*/ 5653 w 8229"/>
              <a:gd name="connsiteY7" fmla="*/ 313 h 10000"/>
              <a:gd name="connsiteX8" fmla="*/ 5653 w 8229"/>
              <a:gd name="connsiteY8" fmla="*/ 5772 h 10000"/>
              <a:gd name="connsiteX9" fmla="*/ 5708 w 8229"/>
              <a:gd name="connsiteY9" fmla="*/ 6085 h 10000"/>
              <a:gd name="connsiteX10" fmla="*/ 6421 w 8229"/>
              <a:gd name="connsiteY10" fmla="*/ 6085 h 10000"/>
              <a:gd name="connsiteX11" fmla="*/ 6479 w 8229"/>
              <a:gd name="connsiteY11" fmla="*/ 5772 h 10000"/>
              <a:gd name="connsiteX12" fmla="*/ 6479 w 8229"/>
              <a:gd name="connsiteY12" fmla="*/ 2293 h 10000"/>
              <a:gd name="connsiteX13" fmla="*/ 6534 w 8229"/>
              <a:gd name="connsiteY13" fmla="*/ 1980 h 10000"/>
              <a:gd name="connsiteX14" fmla="*/ 8119 w 8229"/>
              <a:gd name="connsiteY14" fmla="*/ 1980 h 10000"/>
              <a:gd name="connsiteX15" fmla="*/ 8174 w 8229"/>
              <a:gd name="connsiteY15" fmla="*/ 2293 h 10000"/>
              <a:gd name="connsiteX16" fmla="*/ 8174 w 8229"/>
              <a:gd name="connsiteY16" fmla="*/ 9687 h 10000"/>
              <a:gd name="connsiteX17" fmla="*/ 8229 w 8229"/>
              <a:gd name="connsiteY17" fmla="*/ 10000 h 10000"/>
              <a:gd name="connsiteX0" fmla="*/ 0 w 9933"/>
              <a:gd name="connsiteY0" fmla="*/ 8333 h 9687"/>
              <a:gd name="connsiteX1" fmla="*/ 69 w 9933"/>
              <a:gd name="connsiteY1" fmla="*/ 8647 h 9687"/>
              <a:gd name="connsiteX2" fmla="*/ 3540 w 9933"/>
              <a:gd name="connsiteY2" fmla="*/ 8647 h 9687"/>
              <a:gd name="connsiteX3" fmla="*/ 3606 w 9933"/>
              <a:gd name="connsiteY3" fmla="*/ 8333 h 9687"/>
              <a:gd name="connsiteX4" fmla="*/ 3606 w 9933"/>
              <a:gd name="connsiteY4" fmla="*/ 313 h 9687"/>
              <a:gd name="connsiteX5" fmla="*/ 3675 w 9933"/>
              <a:gd name="connsiteY5" fmla="*/ 0 h 9687"/>
              <a:gd name="connsiteX6" fmla="*/ 6804 w 9933"/>
              <a:gd name="connsiteY6" fmla="*/ 0 h 9687"/>
              <a:gd name="connsiteX7" fmla="*/ 6870 w 9933"/>
              <a:gd name="connsiteY7" fmla="*/ 313 h 9687"/>
              <a:gd name="connsiteX8" fmla="*/ 6870 w 9933"/>
              <a:gd name="connsiteY8" fmla="*/ 5772 h 9687"/>
              <a:gd name="connsiteX9" fmla="*/ 6936 w 9933"/>
              <a:gd name="connsiteY9" fmla="*/ 6085 h 9687"/>
              <a:gd name="connsiteX10" fmla="*/ 7803 w 9933"/>
              <a:gd name="connsiteY10" fmla="*/ 6085 h 9687"/>
              <a:gd name="connsiteX11" fmla="*/ 7873 w 9933"/>
              <a:gd name="connsiteY11" fmla="*/ 5772 h 9687"/>
              <a:gd name="connsiteX12" fmla="*/ 7873 w 9933"/>
              <a:gd name="connsiteY12" fmla="*/ 2293 h 9687"/>
              <a:gd name="connsiteX13" fmla="*/ 7940 w 9933"/>
              <a:gd name="connsiteY13" fmla="*/ 1980 h 9687"/>
              <a:gd name="connsiteX14" fmla="*/ 9866 w 9933"/>
              <a:gd name="connsiteY14" fmla="*/ 1980 h 9687"/>
              <a:gd name="connsiteX15" fmla="*/ 9933 w 9933"/>
              <a:gd name="connsiteY15" fmla="*/ 2293 h 9687"/>
              <a:gd name="connsiteX16" fmla="*/ 9933 w 9933"/>
              <a:gd name="connsiteY16" fmla="*/ 9687 h 9687"/>
              <a:gd name="connsiteX0" fmla="*/ 0 w 10000"/>
              <a:gd name="connsiteY0" fmla="*/ 8602 h 8926"/>
              <a:gd name="connsiteX1" fmla="*/ 69 w 10000"/>
              <a:gd name="connsiteY1" fmla="*/ 8926 h 8926"/>
              <a:gd name="connsiteX2" fmla="*/ 3564 w 10000"/>
              <a:gd name="connsiteY2" fmla="*/ 8926 h 8926"/>
              <a:gd name="connsiteX3" fmla="*/ 3630 w 10000"/>
              <a:gd name="connsiteY3" fmla="*/ 8602 h 8926"/>
              <a:gd name="connsiteX4" fmla="*/ 3630 w 10000"/>
              <a:gd name="connsiteY4" fmla="*/ 323 h 8926"/>
              <a:gd name="connsiteX5" fmla="*/ 3700 w 10000"/>
              <a:gd name="connsiteY5" fmla="*/ 0 h 8926"/>
              <a:gd name="connsiteX6" fmla="*/ 6850 w 10000"/>
              <a:gd name="connsiteY6" fmla="*/ 0 h 8926"/>
              <a:gd name="connsiteX7" fmla="*/ 6916 w 10000"/>
              <a:gd name="connsiteY7" fmla="*/ 323 h 8926"/>
              <a:gd name="connsiteX8" fmla="*/ 6916 w 10000"/>
              <a:gd name="connsiteY8" fmla="*/ 5959 h 8926"/>
              <a:gd name="connsiteX9" fmla="*/ 6983 w 10000"/>
              <a:gd name="connsiteY9" fmla="*/ 6282 h 8926"/>
              <a:gd name="connsiteX10" fmla="*/ 7856 w 10000"/>
              <a:gd name="connsiteY10" fmla="*/ 6282 h 8926"/>
              <a:gd name="connsiteX11" fmla="*/ 7926 w 10000"/>
              <a:gd name="connsiteY11" fmla="*/ 5959 h 8926"/>
              <a:gd name="connsiteX12" fmla="*/ 7926 w 10000"/>
              <a:gd name="connsiteY12" fmla="*/ 2367 h 8926"/>
              <a:gd name="connsiteX13" fmla="*/ 7994 w 10000"/>
              <a:gd name="connsiteY13" fmla="*/ 2044 h 8926"/>
              <a:gd name="connsiteX14" fmla="*/ 9933 w 10000"/>
              <a:gd name="connsiteY14" fmla="*/ 2044 h 8926"/>
              <a:gd name="connsiteX15" fmla="*/ 10000 w 10000"/>
              <a:gd name="connsiteY15" fmla="*/ 2367 h 8926"/>
              <a:gd name="connsiteX0" fmla="*/ 0 w 10000"/>
              <a:gd name="connsiteY0" fmla="*/ 9637 h 10000"/>
              <a:gd name="connsiteX1" fmla="*/ 3564 w 10000"/>
              <a:gd name="connsiteY1" fmla="*/ 10000 h 10000"/>
              <a:gd name="connsiteX2" fmla="*/ 3630 w 10000"/>
              <a:gd name="connsiteY2" fmla="*/ 9637 h 10000"/>
              <a:gd name="connsiteX3" fmla="*/ 3630 w 10000"/>
              <a:gd name="connsiteY3" fmla="*/ 362 h 10000"/>
              <a:gd name="connsiteX4" fmla="*/ 3700 w 10000"/>
              <a:gd name="connsiteY4" fmla="*/ 0 h 10000"/>
              <a:gd name="connsiteX5" fmla="*/ 6850 w 10000"/>
              <a:gd name="connsiteY5" fmla="*/ 0 h 10000"/>
              <a:gd name="connsiteX6" fmla="*/ 6916 w 10000"/>
              <a:gd name="connsiteY6" fmla="*/ 362 h 10000"/>
              <a:gd name="connsiteX7" fmla="*/ 6916 w 10000"/>
              <a:gd name="connsiteY7" fmla="*/ 6676 h 10000"/>
              <a:gd name="connsiteX8" fmla="*/ 6983 w 10000"/>
              <a:gd name="connsiteY8" fmla="*/ 7038 h 10000"/>
              <a:gd name="connsiteX9" fmla="*/ 7856 w 10000"/>
              <a:gd name="connsiteY9" fmla="*/ 7038 h 10000"/>
              <a:gd name="connsiteX10" fmla="*/ 7926 w 10000"/>
              <a:gd name="connsiteY10" fmla="*/ 6676 h 10000"/>
              <a:gd name="connsiteX11" fmla="*/ 7926 w 10000"/>
              <a:gd name="connsiteY11" fmla="*/ 2652 h 10000"/>
              <a:gd name="connsiteX12" fmla="*/ 7994 w 10000"/>
              <a:gd name="connsiteY12" fmla="*/ 2290 h 10000"/>
              <a:gd name="connsiteX13" fmla="*/ 9933 w 10000"/>
              <a:gd name="connsiteY13" fmla="*/ 2290 h 10000"/>
              <a:gd name="connsiteX14" fmla="*/ 10000 w 10000"/>
              <a:gd name="connsiteY14" fmla="*/ 2652 h 10000"/>
              <a:gd name="connsiteX0" fmla="*/ 0 w 9777"/>
              <a:gd name="connsiteY0" fmla="*/ 10089 h 10109"/>
              <a:gd name="connsiteX1" fmla="*/ 3341 w 9777"/>
              <a:gd name="connsiteY1" fmla="*/ 10000 h 10109"/>
              <a:gd name="connsiteX2" fmla="*/ 3407 w 9777"/>
              <a:gd name="connsiteY2" fmla="*/ 9637 h 10109"/>
              <a:gd name="connsiteX3" fmla="*/ 3407 w 9777"/>
              <a:gd name="connsiteY3" fmla="*/ 362 h 10109"/>
              <a:gd name="connsiteX4" fmla="*/ 3477 w 9777"/>
              <a:gd name="connsiteY4" fmla="*/ 0 h 10109"/>
              <a:gd name="connsiteX5" fmla="*/ 6627 w 9777"/>
              <a:gd name="connsiteY5" fmla="*/ 0 h 10109"/>
              <a:gd name="connsiteX6" fmla="*/ 6693 w 9777"/>
              <a:gd name="connsiteY6" fmla="*/ 362 h 10109"/>
              <a:gd name="connsiteX7" fmla="*/ 6693 w 9777"/>
              <a:gd name="connsiteY7" fmla="*/ 6676 h 10109"/>
              <a:gd name="connsiteX8" fmla="*/ 6760 w 9777"/>
              <a:gd name="connsiteY8" fmla="*/ 7038 h 10109"/>
              <a:gd name="connsiteX9" fmla="*/ 7633 w 9777"/>
              <a:gd name="connsiteY9" fmla="*/ 7038 h 10109"/>
              <a:gd name="connsiteX10" fmla="*/ 7703 w 9777"/>
              <a:gd name="connsiteY10" fmla="*/ 6676 h 10109"/>
              <a:gd name="connsiteX11" fmla="*/ 7703 w 9777"/>
              <a:gd name="connsiteY11" fmla="*/ 2652 h 10109"/>
              <a:gd name="connsiteX12" fmla="*/ 7771 w 9777"/>
              <a:gd name="connsiteY12" fmla="*/ 2290 h 10109"/>
              <a:gd name="connsiteX13" fmla="*/ 9710 w 9777"/>
              <a:gd name="connsiteY13" fmla="*/ 2290 h 10109"/>
              <a:gd name="connsiteX14" fmla="*/ 9777 w 9777"/>
              <a:gd name="connsiteY14" fmla="*/ 2652 h 10109"/>
              <a:gd name="connsiteX0" fmla="*/ 0 w 10000"/>
              <a:gd name="connsiteY0" fmla="*/ 9855 h 9901"/>
              <a:gd name="connsiteX1" fmla="*/ 3417 w 10000"/>
              <a:gd name="connsiteY1" fmla="*/ 9892 h 9901"/>
              <a:gd name="connsiteX2" fmla="*/ 3485 w 10000"/>
              <a:gd name="connsiteY2" fmla="*/ 9533 h 9901"/>
              <a:gd name="connsiteX3" fmla="*/ 3485 w 10000"/>
              <a:gd name="connsiteY3" fmla="*/ 358 h 9901"/>
              <a:gd name="connsiteX4" fmla="*/ 3556 w 10000"/>
              <a:gd name="connsiteY4" fmla="*/ 0 h 9901"/>
              <a:gd name="connsiteX5" fmla="*/ 6778 w 10000"/>
              <a:gd name="connsiteY5" fmla="*/ 0 h 9901"/>
              <a:gd name="connsiteX6" fmla="*/ 6846 w 10000"/>
              <a:gd name="connsiteY6" fmla="*/ 358 h 9901"/>
              <a:gd name="connsiteX7" fmla="*/ 6846 w 10000"/>
              <a:gd name="connsiteY7" fmla="*/ 6604 h 9901"/>
              <a:gd name="connsiteX8" fmla="*/ 6914 w 10000"/>
              <a:gd name="connsiteY8" fmla="*/ 6962 h 9901"/>
              <a:gd name="connsiteX9" fmla="*/ 7807 w 10000"/>
              <a:gd name="connsiteY9" fmla="*/ 6962 h 9901"/>
              <a:gd name="connsiteX10" fmla="*/ 7879 w 10000"/>
              <a:gd name="connsiteY10" fmla="*/ 6604 h 9901"/>
              <a:gd name="connsiteX11" fmla="*/ 7879 w 10000"/>
              <a:gd name="connsiteY11" fmla="*/ 2623 h 9901"/>
              <a:gd name="connsiteX12" fmla="*/ 7948 w 10000"/>
              <a:gd name="connsiteY12" fmla="*/ 2265 h 9901"/>
              <a:gd name="connsiteX13" fmla="*/ 9931 w 10000"/>
              <a:gd name="connsiteY13" fmla="*/ 2265 h 9901"/>
              <a:gd name="connsiteX14" fmla="*/ 10000 w 10000"/>
              <a:gd name="connsiteY14" fmla="*/ 2623 h 9901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54 h 10038"/>
              <a:gd name="connsiteX1" fmla="*/ 3417 w 10000"/>
              <a:gd name="connsiteY1" fmla="*/ 9991 h 10038"/>
              <a:gd name="connsiteX2" fmla="*/ 3485 w 10000"/>
              <a:gd name="connsiteY2" fmla="*/ 9628 h 10038"/>
              <a:gd name="connsiteX3" fmla="*/ 3485 w 10000"/>
              <a:gd name="connsiteY3" fmla="*/ 362 h 10038"/>
              <a:gd name="connsiteX4" fmla="*/ 3556 w 10000"/>
              <a:gd name="connsiteY4" fmla="*/ 0 h 10038"/>
              <a:gd name="connsiteX5" fmla="*/ 6778 w 10000"/>
              <a:gd name="connsiteY5" fmla="*/ 0 h 10038"/>
              <a:gd name="connsiteX6" fmla="*/ 6846 w 10000"/>
              <a:gd name="connsiteY6" fmla="*/ 362 h 10038"/>
              <a:gd name="connsiteX7" fmla="*/ 6846 w 10000"/>
              <a:gd name="connsiteY7" fmla="*/ 6670 h 10038"/>
              <a:gd name="connsiteX8" fmla="*/ 6914 w 10000"/>
              <a:gd name="connsiteY8" fmla="*/ 7032 h 10038"/>
              <a:gd name="connsiteX9" fmla="*/ 7807 w 10000"/>
              <a:gd name="connsiteY9" fmla="*/ 7032 h 10038"/>
              <a:gd name="connsiteX10" fmla="*/ 7879 w 10000"/>
              <a:gd name="connsiteY10" fmla="*/ 6670 h 10038"/>
              <a:gd name="connsiteX11" fmla="*/ 7879 w 10000"/>
              <a:gd name="connsiteY11" fmla="*/ 2649 h 10038"/>
              <a:gd name="connsiteX12" fmla="*/ 7948 w 10000"/>
              <a:gd name="connsiteY12" fmla="*/ 2288 h 10038"/>
              <a:gd name="connsiteX13" fmla="*/ 9931 w 10000"/>
              <a:gd name="connsiteY13" fmla="*/ 2288 h 10038"/>
              <a:gd name="connsiteX14" fmla="*/ 10000 w 10000"/>
              <a:gd name="connsiteY14" fmla="*/ 2649 h 10038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72 h 10018"/>
              <a:gd name="connsiteX1" fmla="*/ 3417 w 10000"/>
              <a:gd name="connsiteY1" fmla="*/ 9991 h 10018"/>
              <a:gd name="connsiteX2" fmla="*/ 3485 w 10000"/>
              <a:gd name="connsiteY2" fmla="*/ 9628 h 10018"/>
              <a:gd name="connsiteX3" fmla="*/ 3485 w 10000"/>
              <a:gd name="connsiteY3" fmla="*/ 362 h 10018"/>
              <a:gd name="connsiteX4" fmla="*/ 3556 w 10000"/>
              <a:gd name="connsiteY4" fmla="*/ 0 h 10018"/>
              <a:gd name="connsiteX5" fmla="*/ 6778 w 10000"/>
              <a:gd name="connsiteY5" fmla="*/ 0 h 10018"/>
              <a:gd name="connsiteX6" fmla="*/ 6846 w 10000"/>
              <a:gd name="connsiteY6" fmla="*/ 362 h 10018"/>
              <a:gd name="connsiteX7" fmla="*/ 6846 w 10000"/>
              <a:gd name="connsiteY7" fmla="*/ 6670 h 10018"/>
              <a:gd name="connsiteX8" fmla="*/ 6914 w 10000"/>
              <a:gd name="connsiteY8" fmla="*/ 7032 h 10018"/>
              <a:gd name="connsiteX9" fmla="*/ 7807 w 10000"/>
              <a:gd name="connsiteY9" fmla="*/ 7032 h 10018"/>
              <a:gd name="connsiteX10" fmla="*/ 7879 w 10000"/>
              <a:gd name="connsiteY10" fmla="*/ 6670 h 10018"/>
              <a:gd name="connsiteX11" fmla="*/ 7879 w 10000"/>
              <a:gd name="connsiteY11" fmla="*/ 2649 h 10018"/>
              <a:gd name="connsiteX12" fmla="*/ 7948 w 10000"/>
              <a:gd name="connsiteY12" fmla="*/ 2288 h 10018"/>
              <a:gd name="connsiteX13" fmla="*/ 9931 w 10000"/>
              <a:gd name="connsiteY13" fmla="*/ 2288 h 10018"/>
              <a:gd name="connsiteX14" fmla="*/ 10000 w 10000"/>
              <a:gd name="connsiteY14" fmla="*/ 2649 h 10018"/>
              <a:gd name="connsiteX0" fmla="*/ 0 w 10000"/>
              <a:gd name="connsiteY0" fmla="*/ 9972 h 9991"/>
              <a:gd name="connsiteX1" fmla="*/ 3417 w 10000"/>
              <a:gd name="connsiteY1" fmla="*/ 9991 h 9991"/>
              <a:gd name="connsiteX2" fmla="*/ 3485 w 10000"/>
              <a:gd name="connsiteY2" fmla="*/ 9628 h 9991"/>
              <a:gd name="connsiteX3" fmla="*/ 3485 w 10000"/>
              <a:gd name="connsiteY3" fmla="*/ 362 h 9991"/>
              <a:gd name="connsiteX4" fmla="*/ 3556 w 10000"/>
              <a:gd name="connsiteY4" fmla="*/ 0 h 9991"/>
              <a:gd name="connsiteX5" fmla="*/ 6778 w 10000"/>
              <a:gd name="connsiteY5" fmla="*/ 0 h 9991"/>
              <a:gd name="connsiteX6" fmla="*/ 6846 w 10000"/>
              <a:gd name="connsiteY6" fmla="*/ 362 h 9991"/>
              <a:gd name="connsiteX7" fmla="*/ 6846 w 10000"/>
              <a:gd name="connsiteY7" fmla="*/ 6670 h 9991"/>
              <a:gd name="connsiteX8" fmla="*/ 6914 w 10000"/>
              <a:gd name="connsiteY8" fmla="*/ 7032 h 9991"/>
              <a:gd name="connsiteX9" fmla="*/ 7807 w 10000"/>
              <a:gd name="connsiteY9" fmla="*/ 7032 h 9991"/>
              <a:gd name="connsiteX10" fmla="*/ 7879 w 10000"/>
              <a:gd name="connsiteY10" fmla="*/ 6670 h 9991"/>
              <a:gd name="connsiteX11" fmla="*/ 7879 w 10000"/>
              <a:gd name="connsiteY11" fmla="*/ 2649 h 9991"/>
              <a:gd name="connsiteX12" fmla="*/ 7948 w 10000"/>
              <a:gd name="connsiteY12" fmla="*/ 2288 h 9991"/>
              <a:gd name="connsiteX13" fmla="*/ 9931 w 10000"/>
              <a:gd name="connsiteY13" fmla="*/ 2288 h 9991"/>
              <a:gd name="connsiteX14" fmla="*/ 10000 w 10000"/>
              <a:gd name="connsiteY14" fmla="*/ 2649 h 9991"/>
              <a:gd name="connsiteX0" fmla="*/ 0 w 10000"/>
              <a:gd name="connsiteY0" fmla="*/ 10008 h 10015"/>
              <a:gd name="connsiteX1" fmla="*/ 3417 w 10000"/>
              <a:gd name="connsiteY1" fmla="*/ 10000 h 10015"/>
              <a:gd name="connsiteX2" fmla="*/ 3485 w 10000"/>
              <a:gd name="connsiteY2" fmla="*/ 9637 h 10015"/>
              <a:gd name="connsiteX3" fmla="*/ 3485 w 10000"/>
              <a:gd name="connsiteY3" fmla="*/ 362 h 10015"/>
              <a:gd name="connsiteX4" fmla="*/ 3556 w 10000"/>
              <a:gd name="connsiteY4" fmla="*/ 0 h 10015"/>
              <a:gd name="connsiteX5" fmla="*/ 6778 w 10000"/>
              <a:gd name="connsiteY5" fmla="*/ 0 h 10015"/>
              <a:gd name="connsiteX6" fmla="*/ 6846 w 10000"/>
              <a:gd name="connsiteY6" fmla="*/ 362 h 10015"/>
              <a:gd name="connsiteX7" fmla="*/ 6846 w 10000"/>
              <a:gd name="connsiteY7" fmla="*/ 6676 h 10015"/>
              <a:gd name="connsiteX8" fmla="*/ 6914 w 10000"/>
              <a:gd name="connsiteY8" fmla="*/ 7038 h 10015"/>
              <a:gd name="connsiteX9" fmla="*/ 7807 w 10000"/>
              <a:gd name="connsiteY9" fmla="*/ 7038 h 10015"/>
              <a:gd name="connsiteX10" fmla="*/ 7879 w 10000"/>
              <a:gd name="connsiteY10" fmla="*/ 6676 h 10015"/>
              <a:gd name="connsiteX11" fmla="*/ 7879 w 10000"/>
              <a:gd name="connsiteY11" fmla="*/ 2651 h 10015"/>
              <a:gd name="connsiteX12" fmla="*/ 7948 w 10000"/>
              <a:gd name="connsiteY12" fmla="*/ 2290 h 10015"/>
              <a:gd name="connsiteX13" fmla="*/ 9931 w 10000"/>
              <a:gd name="connsiteY13" fmla="*/ 2290 h 10015"/>
              <a:gd name="connsiteX14" fmla="*/ 10000 w 10000"/>
              <a:gd name="connsiteY14" fmla="*/ 2651 h 10015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9931 w 10000"/>
              <a:gd name="connsiteY13" fmla="*/ 2290 h 10008"/>
              <a:gd name="connsiteX14" fmla="*/ 10000 w 10000"/>
              <a:gd name="connsiteY14" fmla="*/ 2651 h 10008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10000 w 10000"/>
              <a:gd name="connsiteY13" fmla="*/ 2651 h 10008"/>
              <a:gd name="connsiteX0" fmla="*/ 0 w 9969"/>
              <a:gd name="connsiteY0" fmla="*/ 10008 h 10008"/>
              <a:gd name="connsiteX1" fmla="*/ 3417 w 9969"/>
              <a:gd name="connsiteY1" fmla="*/ 10000 h 10008"/>
              <a:gd name="connsiteX2" fmla="*/ 3485 w 9969"/>
              <a:gd name="connsiteY2" fmla="*/ 9637 h 10008"/>
              <a:gd name="connsiteX3" fmla="*/ 3485 w 9969"/>
              <a:gd name="connsiteY3" fmla="*/ 362 h 10008"/>
              <a:gd name="connsiteX4" fmla="*/ 3556 w 9969"/>
              <a:gd name="connsiteY4" fmla="*/ 0 h 10008"/>
              <a:gd name="connsiteX5" fmla="*/ 6778 w 9969"/>
              <a:gd name="connsiteY5" fmla="*/ 0 h 10008"/>
              <a:gd name="connsiteX6" fmla="*/ 6846 w 9969"/>
              <a:gd name="connsiteY6" fmla="*/ 362 h 10008"/>
              <a:gd name="connsiteX7" fmla="*/ 6846 w 9969"/>
              <a:gd name="connsiteY7" fmla="*/ 6676 h 10008"/>
              <a:gd name="connsiteX8" fmla="*/ 6914 w 9969"/>
              <a:gd name="connsiteY8" fmla="*/ 7038 h 10008"/>
              <a:gd name="connsiteX9" fmla="*/ 7807 w 9969"/>
              <a:gd name="connsiteY9" fmla="*/ 7038 h 10008"/>
              <a:gd name="connsiteX10" fmla="*/ 7879 w 9969"/>
              <a:gd name="connsiteY10" fmla="*/ 6676 h 10008"/>
              <a:gd name="connsiteX11" fmla="*/ 7879 w 9969"/>
              <a:gd name="connsiteY11" fmla="*/ 2651 h 10008"/>
              <a:gd name="connsiteX12" fmla="*/ 7948 w 9969"/>
              <a:gd name="connsiteY12" fmla="*/ 2290 h 10008"/>
              <a:gd name="connsiteX13" fmla="*/ 9969 w 9969"/>
              <a:gd name="connsiteY13" fmla="*/ 2271 h 10008"/>
              <a:gd name="connsiteX0" fmla="*/ 0 w 9995"/>
              <a:gd name="connsiteY0" fmla="*/ 10000 h 10000"/>
              <a:gd name="connsiteX1" fmla="*/ 3428 w 9995"/>
              <a:gd name="connsiteY1" fmla="*/ 9992 h 10000"/>
              <a:gd name="connsiteX2" fmla="*/ 3496 w 9995"/>
              <a:gd name="connsiteY2" fmla="*/ 9629 h 10000"/>
              <a:gd name="connsiteX3" fmla="*/ 3496 w 9995"/>
              <a:gd name="connsiteY3" fmla="*/ 362 h 10000"/>
              <a:gd name="connsiteX4" fmla="*/ 3567 w 9995"/>
              <a:gd name="connsiteY4" fmla="*/ 0 h 10000"/>
              <a:gd name="connsiteX5" fmla="*/ 6799 w 9995"/>
              <a:gd name="connsiteY5" fmla="*/ 0 h 10000"/>
              <a:gd name="connsiteX6" fmla="*/ 6867 w 9995"/>
              <a:gd name="connsiteY6" fmla="*/ 362 h 10000"/>
              <a:gd name="connsiteX7" fmla="*/ 6867 w 9995"/>
              <a:gd name="connsiteY7" fmla="*/ 6671 h 10000"/>
              <a:gd name="connsiteX8" fmla="*/ 6936 w 9995"/>
              <a:gd name="connsiteY8" fmla="*/ 7032 h 10000"/>
              <a:gd name="connsiteX9" fmla="*/ 7831 w 9995"/>
              <a:gd name="connsiteY9" fmla="*/ 7032 h 10000"/>
              <a:gd name="connsiteX10" fmla="*/ 7904 w 9995"/>
              <a:gd name="connsiteY10" fmla="*/ 6671 h 10000"/>
              <a:gd name="connsiteX11" fmla="*/ 7904 w 9995"/>
              <a:gd name="connsiteY11" fmla="*/ 2649 h 10000"/>
              <a:gd name="connsiteX12" fmla="*/ 7973 w 9995"/>
              <a:gd name="connsiteY12" fmla="*/ 2288 h 10000"/>
              <a:gd name="connsiteX13" fmla="*/ 9995 w 9995"/>
              <a:gd name="connsiteY13" fmla="*/ 2377 h 10000"/>
              <a:gd name="connsiteX0" fmla="*/ 0 w 10000"/>
              <a:gd name="connsiteY0" fmla="*/ 10000 h 10000"/>
              <a:gd name="connsiteX1" fmla="*/ 3430 w 10000"/>
              <a:gd name="connsiteY1" fmla="*/ 9992 h 10000"/>
              <a:gd name="connsiteX2" fmla="*/ 3498 w 10000"/>
              <a:gd name="connsiteY2" fmla="*/ 9629 h 10000"/>
              <a:gd name="connsiteX3" fmla="*/ 3498 w 10000"/>
              <a:gd name="connsiteY3" fmla="*/ 362 h 10000"/>
              <a:gd name="connsiteX4" fmla="*/ 3569 w 10000"/>
              <a:gd name="connsiteY4" fmla="*/ 0 h 10000"/>
              <a:gd name="connsiteX5" fmla="*/ 6802 w 10000"/>
              <a:gd name="connsiteY5" fmla="*/ 0 h 10000"/>
              <a:gd name="connsiteX6" fmla="*/ 6870 w 10000"/>
              <a:gd name="connsiteY6" fmla="*/ 362 h 10000"/>
              <a:gd name="connsiteX7" fmla="*/ 6870 w 10000"/>
              <a:gd name="connsiteY7" fmla="*/ 6671 h 10000"/>
              <a:gd name="connsiteX8" fmla="*/ 6939 w 10000"/>
              <a:gd name="connsiteY8" fmla="*/ 7032 h 10000"/>
              <a:gd name="connsiteX9" fmla="*/ 7835 w 10000"/>
              <a:gd name="connsiteY9" fmla="*/ 7032 h 10000"/>
              <a:gd name="connsiteX10" fmla="*/ 7908 w 10000"/>
              <a:gd name="connsiteY10" fmla="*/ 6671 h 10000"/>
              <a:gd name="connsiteX11" fmla="*/ 7908 w 10000"/>
              <a:gd name="connsiteY11" fmla="*/ 2649 h 10000"/>
              <a:gd name="connsiteX12" fmla="*/ 7977 w 10000"/>
              <a:gd name="connsiteY12" fmla="*/ 2288 h 10000"/>
              <a:gd name="connsiteX13" fmla="*/ 10000 w 10000"/>
              <a:gd name="connsiteY13" fmla="*/ 2296 h 10000"/>
              <a:gd name="connsiteX0" fmla="*/ 0 w 10049"/>
              <a:gd name="connsiteY0" fmla="*/ 10000 h 10000"/>
              <a:gd name="connsiteX1" fmla="*/ 3479 w 10049"/>
              <a:gd name="connsiteY1" fmla="*/ 9992 h 10000"/>
              <a:gd name="connsiteX2" fmla="*/ 3547 w 10049"/>
              <a:gd name="connsiteY2" fmla="*/ 9629 h 10000"/>
              <a:gd name="connsiteX3" fmla="*/ 3547 w 10049"/>
              <a:gd name="connsiteY3" fmla="*/ 362 h 10000"/>
              <a:gd name="connsiteX4" fmla="*/ 3618 w 10049"/>
              <a:gd name="connsiteY4" fmla="*/ 0 h 10000"/>
              <a:gd name="connsiteX5" fmla="*/ 6851 w 10049"/>
              <a:gd name="connsiteY5" fmla="*/ 0 h 10000"/>
              <a:gd name="connsiteX6" fmla="*/ 6919 w 10049"/>
              <a:gd name="connsiteY6" fmla="*/ 362 h 10000"/>
              <a:gd name="connsiteX7" fmla="*/ 6919 w 10049"/>
              <a:gd name="connsiteY7" fmla="*/ 6671 h 10000"/>
              <a:gd name="connsiteX8" fmla="*/ 6988 w 10049"/>
              <a:gd name="connsiteY8" fmla="*/ 7032 h 10000"/>
              <a:gd name="connsiteX9" fmla="*/ 7884 w 10049"/>
              <a:gd name="connsiteY9" fmla="*/ 7032 h 10000"/>
              <a:gd name="connsiteX10" fmla="*/ 7957 w 10049"/>
              <a:gd name="connsiteY10" fmla="*/ 6671 h 10000"/>
              <a:gd name="connsiteX11" fmla="*/ 7957 w 10049"/>
              <a:gd name="connsiteY11" fmla="*/ 2649 h 10000"/>
              <a:gd name="connsiteX12" fmla="*/ 8026 w 10049"/>
              <a:gd name="connsiteY12" fmla="*/ 2288 h 10000"/>
              <a:gd name="connsiteX13" fmla="*/ 10049 w 10049"/>
              <a:gd name="connsiteY13" fmla="*/ 2296 h 10000"/>
              <a:gd name="connsiteX0" fmla="*/ 0 w 10007"/>
              <a:gd name="connsiteY0" fmla="*/ 10000 h 10000"/>
              <a:gd name="connsiteX1" fmla="*/ 3437 w 10007"/>
              <a:gd name="connsiteY1" fmla="*/ 9992 h 10000"/>
              <a:gd name="connsiteX2" fmla="*/ 3505 w 10007"/>
              <a:gd name="connsiteY2" fmla="*/ 9629 h 10000"/>
              <a:gd name="connsiteX3" fmla="*/ 3505 w 10007"/>
              <a:gd name="connsiteY3" fmla="*/ 362 h 10000"/>
              <a:gd name="connsiteX4" fmla="*/ 3576 w 10007"/>
              <a:gd name="connsiteY4" fmla="*/ 0 h 10000"/>
              <a:gd name="connsiteX5" fmla="*/ 6809 w 10007"/>
              <a:gd name="connsiteY5" fmla="*/ 0 h 10000"/>
              <a:gd name="connsiteX6" fmla="*/ 6877 w 10007"/>
              <a:gd name="connsiteY6" fmla="*/ 362 h 10000"/>
              <a:gd name="connsiteX7" fmla="*/ 6877 w 10007"/>
              <a:gd name="connsiteY7" fmla="*/ 6671 h 10000"/>
              <a:gd name="connsiteX8" fmla="*/ 6946 w 10007"/>
              <a:gd name="connsiteY8" fmla="*/ 7032 h 10000"/>
              <a:gd name="connsiteX9" fmla="*/ 7842 w 10007"/>
              <a:gd name="connsiteY9" fmla="*/ 7032 h 10000"/>
              <a:gd name="connsiteX10" fmla="*/ 7915 w 10007"/>
              <a:gd name="connsiteY10" fmla="*/ 6671 h 10000"/>
              <a:gd name="connsiteX11" fmla="*/ 7915 w 10007"/>
              <a:gd name="connsiteY11" fmla="*/ 2649 h 10000"/>
              <a:gd name="connsiteX12" fmla="*/ 7984 w 10007"/>
              <a:gd name="connsiteY12" fmla="*/ 2288 h 10000"/>
              <a:gd name="connsiteX13" fmla="*/ 10007 w 10007"/>
              <a:gd name="connsiteY13" fmla="*/ 22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7" h="10000">
                <a:moveTo>
                  <a:pt x="0" y="10000"/>
                </a:moveTo>
                <a:lnTo>
                  <a:pt x="3437" y="9992"/>
                </a:lnTo>
                <a:cubicBezTo>
                  <a:pt x="3474" y="9992"/>
                  <a:pt x="3505" y="9824"/>
                  <a:pt x="3505" y="9629"/>
                </a:cubicBezTo>
                <a:lnTo>
                  <a:pt x="3505" y="362"/>
                </a:lnTo>
                <a:cubicBezTo>
                  <a:pt x="3505" y="168"/>
                  <a:pt x="3536" y="0"/>
                  <a:pt x="3576" y="0"/>
                </a:cubicBezTo>
                <a:lnTo>
                  <a:pt x="6809" y="0"/>
                </a:lnTo>
                <a:cubicBezTo>
                  <a:pt x="6845" y="0"/>
                  <a:pt x="6877" y="168"/>
                  <a:pt x="6877" y="362"/>
                </a:cubicBezTo>
                <a:lnTo>
                  <a:pt x="6877" y="6671"/>
                </a:lnTo>
                <a:cubicBezTo>
                  <a:pt x="6877" y="6865"/>
                  <a:pt x="6906" y="7032"/>
                  <a:pt x="6946" y="7032"/>
                </a:cubicBezTo>
                <a:lnTo>
                  <a:pt x="7842" y="7032"/>
                </a:lnTo>
                <a:cubicBezTo>
                  <a:pt x="7883" y="7032"/>
                  <a:pt x="7915" y="6865"/>
                  <a:pt x="7915" y="6671"/>
                </a:cubicBezTo>
                <a:lnTo>
                  <a:pt x="7915" y="2649"/>
                </a:lnTo>
                <a:cubicBezTo>
                  <a:pt x="7915" y="2443"/>
                  <a:pt x="7943" y="2288"/>
                  <a:pt x="7984" y="2288"/>
                </a:cubicBezTo>
                <a:lnTo>
                  <a:pt x="10007" y="2296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gray">
          <a:xfrm>
            <a:off x="-10278" y="5966252"/>
            <a:ext cx="9157459" cy="323466"/>
          </a:xfrm>
          <a:custGeom>
            <a:avLst/>
            <a:gdLst>
              <a:gd name="T0" fmla="*/ 0 w 8480"/>
              <a:gd name="T1" fmla="*/ 0 h 144"/>
              <a:gd name="T2" fmla="*/ 776 w 8480"/>
              <a:gd name="T3" fmla="*/ 0 h 144"/>
              <a:gd name="T4" fmla="*/ 804 w 8480"/>
              <a:gd name="T5" fmla="*/ 28 h 144"/>
              <a:gd name="T6" fmla="*/ 804 w 8480"/>
              <a:gd name="T7" fmla="*/ 114 h 144"/>
              <a:gd name="T8" fmla="*/ 831 w 8480"/>
              <a:gd name="T9" fmla="*/ 142 h 144"/>
              <a:gd name="T10" fmla="*/ 2854 w 8480"/>
              <a:gd name="T11" fmla="*/ 142 h 144"/>
              <a:gd name="T12" fmla="*/ 2882 w 8480"/>
              <a:gd name="T13" fmla="*/ 114 h 144"/>
              <a:gd name="T14" fmla="*/ 2882 w 8480"/>
              <a:gd name="T15" fmla="*/ 28 h 144"/>
              <a:gd name="T16" fmla="*/ 2910 w 8480"/>
              <a:gd name="T17" fmla="*/ 0 h 144"/>
              <a:gd name="T18" fmla="*/ 6767 w 8480"/>
              <a:gd name="T19" fmla="*/ 0 h 144"/>
              <a:gd name="T20" fmla="*/ 6795 w 8480"/>
              <a:gd name="T21" fmla="*/ 28 h 144"/>
              <a:gd name="T22" fmla="*/ 6795 w 8480"/>
              <a:gd name="T23" fmla="*/ 116 h 144"/>
              <a:gd name="T24" fmla="*/ 6823 w 8480"/>
              <a:gd name="T25" fmla="*/ 144 h 144"/>
              <a:gd name="T26" fmla="*/ 8480 w 8480"/>
              <a:gd name="T27" fmla="*/ 144 h 144"/>
              <a:gd name="connsiteX0" fmla="*/ 0 w 9085"/>
              <a:gd name="connsiteY0" fmla="*/ 0 h 10000"/>
              <a:gd name="connsiteX1" fmla="*/ 33 w 9085"/>
              <a:gd name="connsiteY1" fmla="*/ 1944 h 10000"/>
              <a:gd name="connsiteX2" fmla="*/ 33 w 9085"/>
              <a:gd name="connsiteY2" fmla="*/ 7917 h 10000"/>
              <a:gd name="connsiteX3" fmla="*/ 65 w 9085"/>
              <a:gd name="connsiteY3" fmla="*/ 9861 h 10000"/>
              <a:gd name="connsiteX4" fmla="*/ 2451 w 9085"/>
              <a:gd name="connsiteY4" fmla="*/ 9861 h 10000"/>
              <a:gd name="connsiteX5" fmla="*/ 2484 w 9085"/>
              <a:gd name="connsiteY5" fmla="*/ 7917 h 10000"/>
              <a:gd name="connsiteX6" fmla="*/ 2484 w 9085"/>
              <a:gd name="connsiteY6" fmla="*/ 1944 h 10000"/>
              <a:gd name="connsiteX7" fmla="*/ 2517 w 9085"/>
              <a:gd name="connsiteY7" fmla="*/ 0 h 10000"/>
              <a:gd name="connsiteX8" fmla="*/ 7065 w 9085"/>
              <a:gd name="connsiteY8" fmla="*/ 0 h 10000"/>
              <a:gd name="connsiteX9" fmla="*/ 7098 w 9085"/>
              <a:gd name="connsiteY9" fmla="*/ 1944 h 10000"/>
              <a:gd name="connsiteX10" fmla="*/ 7098 w 9085"/>
              <a:gd name="connsiteY10" fmla="*/ 8056 h 10000"/>
              <a:gd name="connsiteX11" fmla="*/ 7131 w 9085"/>
              <a:gd name="connsiteY11" fmla="*/ 10000 h 10000"/>
              <a:gd name="connsiteX12" fmla="*/ 9085 w 9085"/>
              <a:gd name="connsiteY12" fmla="*/ 10000 h 10000"/>
              <a:gd name="connsiteX0" fmla="*/ 0 w 9964"/>
              <a:gd name="connsiteY0" fmla="*/ 1944 h 10000"/>
              <a:gd name="connsiteX1" fmla="*/ 0 w 9964"/>
              <a:gd name="connsiteY1" fmla="*/ 7917 h 10000"/>
              <a:gd name="connsiteX2" fmla="*/ 36 w 9964"/>
              <a:gd name="connsiteY2" fmla="*/ 9861 h 10000"/>
              <a:gd name="connsiteX3" fmla="*/ 2662 w 9964"/>
              <a:gd name="connsiteY3" fmla="*/ 9861 h 10000"/>
              <a:gd name="connsiteX4" fmla="*/ 2698 w 9964"/>
              <a:gd name="connsiteY4" fmla="*/ 7917 h 10000"/>
              <a:gd name="connsiteX5" fmla="*/ 2698 w 9964"/>
              <a:gd name="connsiteY5" fmla="*/ 1944 h 10000"/>
              <a:gd name="connsiteX6" fmla="*/ 2735 w 9964"/>
              <a:gd name="connsiteY6" fmla="*/ 0 h 10000"/>
              <a:gd name="connsiteX7" fmla="*/ 7741 w 9964"/>
              <a:gd name="connsiteY7" fmla="*/ 0 h 10000"/>
              <a:gd name="connsiteX8" fmla="*/ 7777 w 9964"/>
              <a:gd name="connsiteY8" fmla="*/ 1944 h 10000"/>
              <a:gd name="connsiteX9" fmla="*/ 7777 w 9964"/>
              <a:gd name="connsiteY9" fmla="*/ 8056 h 10000"/>
              <a:gd name="connsiteX10" fmla="*/ 7813 w 9964"/>
              <a:gd name="connsiteY10" fmla="*/ 10000 h 10000"/>
              <a:gd name="connsiteX11" fmla="*/ 9964 w 9964"/>
              <a:gd name="connsiteY11" fmla="*/ 10000 h 10000"/>
              <a:gd name="connsiteX0" fmla="*/ 0 w 10000"/>
              <a:gd name="connsiteY0" fmla="*/ 7917 h 10000"/>
              <a:gd name="connsiteX1" fmla="*/ 36 w 10000"/>
              <a:gd name="connsiteY1" fmla="*/ 9861 h 10000"/>
              <a:gd name="connsiteX2" fmla="*/ 2672 w 10000"/>
              <a:gd name="connsiteY2" fmla="*/ 9861 h 10000"/>
              <a:gd name="connsiteX3" fmla="*/ 2708 w 10000"/>
              <a:gd name="connsiteY3" fmla="*/ 7917 h 10000"/>
              <a:gd name="connsiteX4" fmla="*/ 2708 w 10000"/>
              <a:gd name="connsiteY4" fmla="*/ 1944 h 10000"/>
              <a:gd name="connsiteX5" fmla="*/ 2745 w 10000"/>
              <a:gd name="connsiteY5" fmla="*/ 0 h 10000"/>
              <a:gd name="connsiteX6" fmla="*/ 7769 w 10000"/>
              <a:gd name="connsiteY6" fmla="*/ 0 h 10000"/>
              <a:gd name="connsiteX7" fmla="*/ 7805 w 10000"/>
              <a:gd name="connsiteY7" fmla="*/ 1944 h 10000"/>
              <a:gd name="connsiteX8" fmla="*/ 7805 w 10000"/>
              <a:gd name="connsiteY8" fmla="*/ 8056 h 10000"/>
              <a:gd name="connsiteX9" fmla="*/ 7841 w 10000"/>
              <a:gd name="connsiteY9" fmla="*/ 10000 h 10000"/>
              <a:gd name="connsiteX10" fmla="*/ 10000 w 10000"/>
              <a:gd name="connsiteY10" fmla="*/ 10000 h 10000"/>
              <a:gd name="connsiteX0" fmla="*/ 0 w 9964"/>
              <a:gd name="connsiteY0" fmla="*/ 9861 h 10000"/>
              <a:gd name="connsiteX1" fmla="*/ 2636 w 9964"/>
              <a:gd name="connsiteY1" fmla="*/ 9861 h 10000"/>
              <a:gd name="connsiteX2" fmla="*/ 2672 w 9964"/>
              <a:gd name="connsiteY2" fmla="*/ 7917 h 10000"/>
              <a:gd name="connsiteX3" fmla="*/ 2672 w 9964"/>
              <a:gd name="connsiteY3" fmla="*/ 1944 h 10000"/>
              <a:gd name="connsiteX4" fmla="*/ 2709 w 9964"/>
              <a:gd name="connsiteY4" fmla="*/ 0 h 10000"/>
              <a:gd name="connsiteX5" fmla="*/ 7733 w 9964"/>
              <a:gd name="connsiteY5" fmla="*/ 0 h 10000"/>
              <a:gd name="connsiteX6" fmla="*/ 7769 w 9964"/>
              <a:gd name="connsiteY6" fmla="*/ 1944 h 10000"/>
              <a:gd name="connsiteX7" fmla="*/ 7769 w 9964"/>
              <a:gd name="connsiteY7" fmla="*/ 8056 h 10000"/>
              <a:gd name="connsiteX8" fmla="*/ 7805 w 9964"/>
              <a:gd name="connsiteY8" fmla="*/ 10000 h 10000"/>
              <a:gd name="connsiteX9" fmla="*/ 9964 w 9964"/>
              <a:gd name="connsiteY9" fmla="*/ 10000 h 10000"/>
              <a:gd name="connsiteX0" fmla="*/ 0 w 7833"/>
              <a:gd name="connsiteY0" fmla="*/ 9861 h 10000"/>
              <a:gd name="connsiteX1" fmla="*/ 2646 w 7833"/>
              <a:gd name="connsiteY1" fmla="*/ 9861 h 10000"/>
              <a:gd name="connsiteX2" fmla="*/ 2682 w 7833"/>
              <a:gd name="connsiteY2" fmla="*/ 7917 h 10000"/>
              <a:gd name="connsiteX3" fmla="*/ 2682 w 7833"/>
              <a:gd name="connsiteY3" fmla="*/ 1944 h 10000"/>
              <a:gd name="connsiteX4" fmla="*/ 2719 w 7833"/>
              <a:gd name="connsiteY4" fmla="*/ 0 h 10000"/>
              <a:gd name="connsiteX5" fmla="*/ 7761 w 7833"/>
              <a:gd name="connsiteY5" fmla="*/ 0 h 10000"/>
              <a:gd name="connsiteX6" fmla="*/ 7797 w 7833"/>
              <a:gd name="connsiteY6" fmla="*/ 1944 h 10000"/>
              <a:gd name="connsiteX7" fmla="*/ 7797 w 7833"/>
              <a:gd name="connsiteY7" fmla="*/ 8056 h 10000"/>
              <a:gd name="connsiteX8" fmla="*/ 7833 w 7833"/>
              <a:gd name="connsiteY8" fmla="*/ 10000 h 10000"/>
              <a:gd name="connsiteX0" fmla="*/ 0 w 9954"/>
              <a:gd name="connsiteY0" fmla="*/ 9861 h 9861"/>
              <a:gd name="connsiteX1" fmla="*/ 3378 w 9954"/>
              <a:gd name="connsiteY1" fmla="*/ 9861 h 9861"/>
              <a:gd name="connsiteX2" fmla="*/ 3424 w 9954"/>
              <a:gd name="connsiteY2" fmla="*/ 7917 h 9861"/>
              <a:gd name="connsiteX3" fmla="*/ 3424 w 9954"/>
              <a:gd name="connsiteY3" fmla="*/ 1944 h 9861"/>
              <a:gd name="connsiteX4" fmla="*/ 3471 w 9954"/>
              <a:gd name="connsiteY4" fmla="*/ 0 h 9861"/>
              <a:gd name="connsiteX5" fmla="*/ 9908 w 9954"/>
              <a:gd name="connsiteY5" fmla="*/ 0 h 9861"/>
              <a:gd name="connsiteX6" fmla="*/ 9954 w 9954"/>
              <a:gd name="connsiteY6" fmla="*/ 1944 h 9861"/>
              <a:gd name="connsiteX7" fmla="*/ 9954 w 9954"/>
              <a:gd name="connsiteY7" fmla="*/ 8056 h 9861"/>
              <a:gd name="connsiteX0" fmla="*/ 0 w 10000"/>
              <a:gd name="connsiteY0" fmla="*/ 10000 h 10000"/>
              <a:gd name="connsiteX1" fmla="*/ 3394 w 10000"/>
              <a:gd name="connsiteY1" fmla="*/ 10000 h 10000"/>
              <a:gd name="connsiteX2" fmla="*/ 3440 w 10000"/>
              <a:gd name="connsiteY2" fmla="*/ 8029 h 10000"/>
              <a:gd name="connsiteX3" fmla="*/ 3440 w 10000"/>
              <a:gd name="connsiteY3" fmla="*/ 1971 h 10000"/>
              <a:gd name="connsiteX4" fmla="*/ 3487 w 10000"/>
              <a:gd name="connsiteY4" fmla="*/ 0 h 10000"/>
              <a:gd name="connsiteX5" fmla="*/ 9954 w 10000"/>
              <a:gd name="connsiteY5" fmla="*/ 0 h 10000"/>
              <a:gd name="connsiteX6" fmla="*/ 10000 w 10000"/>
              <a:gd name="connsiteY6" fmla="*/ 1971 h 10000"/>
              <a:gd name="connsiteX0" fmla="*/ 0 w 7965"/>
              <a:gd name="connsiteY0" fmla="*/ 9803 h 10000"/>
              <a:gd name="connsiteX1" fmla="*/ 1359 w 7965"/>
              <a:gd name="connsiteY1" fmla="*/ 10000 h 10000"/>
              <a:gd name="connsiteX2" fmla="*/ 1405 w 7965"/>
              <a:gd name="connsiteY2" fmla="*/ 8029 h 10000"/>
              <a:gd name="connsiteX3" fmla="*/ 1405 w 7965"/>
              <a:gd name="connsiteY3" fmla="*/ 1971 h 10000"/>
              <a:gd name="connsiteX4" fmla="*/ 1452 w 7965"/>
              <a:gd name="connsiteY4" fmla="*/ 0 h 10000"/>
              <a:gd name="connsiteX5" fmla="*/ 7919 w 7965"/>
              <a:gd name="connsiteY5" fmla="*/ 0 h 10000"/>
              <a:gd name="connsiteX6" fmla="*/ 7965 w 7965"/>
              <a:gd name="connsiteY6" fmla="*/ 1971 h 10000"/>
              <a:gd name="connsiteX0" fmla="*/ 0 w 10000"/>
              <a:gd name="connsiteY0" fmla="*/ 9803 h 10000"/>
              <a:gd name="connsiteX1" fmla="*/ 1706 w 10000"/>
              <a:gd name="connsiteY1" fmla="*/ 10000 h 10000"/>
              <a:gd name="connsiteX2" fmla="*/ 1764 w 10000"/>
              <a:gd name="connsiteY2" fmla="*/ 8029 h 10000"/>
              <a:gd name="connsiteX3" fmla="*/ 1764 w 10000"/>
              <a:gd name="connsiteY3" fmla="*/ 1971 h 10000"/>
              <a:gd name="connsiteX4" fmla="*/ 1823 w 10000"/>
              <a:gd name="connsiteY4" fmla="*/ 0 h 10000"/>
              <a:gd name="connsiteX5" fmla="*/ 9942 w 10000"/>
              <a:gd name="connsiteY5" fmla="*/ 0 h 10000"/>
              <a:gd name="connsiteX6" fmla="*/ 10000 w 10000"/>
              <a:gd name="connsiteY6" fmla="*/ 1971 h 10000"/>
              <a:gd name="connsiteX0" fmla="*/ 0 w 9295"/>
              <a:gd name="connsiteY0" fmla="*/ 9803 h 10000"/>
              <a:gd name="connsiteX1" fmla="*/ 1001 w 9295"/>
              <a:gd name="connsiteY1" fmla="*/ 10000 h 10000"/>
              <a:gd name="connsiteX2" fmla="*/ 1059 w 9295"/>
              <a:gd name="connsiteY2" fmla="*/ 8029 h 10000"/>
              <a:gd name="connsiteX3" fmla="*/ 1059 w 9295"/>
              <a:gd name="connsiteY3" fmla="*/ 1971 h 10000"/>
              <a:gd name="connsiteX4" fmla="*/ 1118 w 9295"/>
              <a:gd name="connsiteY4" fmla="*/ 0 h 10000"/>
              <a:gd name="connsiteX5" fmla="*/ 9237 w 9295"/>
              <a:gd name="connsiteY5" fmla="*/ 0 h 10000"/>
              <a:gd name="connsiteX6" fmla="*/ 9295 w 9295"/>
              <a:gd name="connsiteY6" fmla="*/ 1971 h 10000"/>
              <a:gd name="connsiteX0" fmla="*/ 0 w 10000"/>
              <a:gd name="connsiteY0" fmla="*/ 10246 h 10246"/>
              <a:gd name="connsiteX1" fmla="*/ 1077 w 10000"/>
              <a:gd name="connsiteY1" fmla="*/ 10000 h 10246"/>
              <a:gd name="connsiteX2" fmla="*/ 1139 w 10000"/>
              <a:gd name="connsiteY2" fmla="*/ 8029 h 10246"/>
              <a:gd name="connsiteX3" fmla="*/ 1139 w 10000"/>
              <a:gd name="connsiteY3" fmla="*/ 1971 h 10246"/>
              <a:gd name="connsiteX4" fmla="*/ 1203 w 10000"/>
              <a:gd name="connsiteY4" fmla="*/ 0 h 10246"/>
              <a:gd name="connsiteX5" fmla="*/ 9938 w 10000"/>
              <a:gd name="connsiteY5" fmla="*/ 0 h 10246"/>
              <a:gd name="connsiteX6" fmla="*/ 10000 w 10000"/>
              <a:gd name="connsiteY6" fmla="*/ 1971 h 10246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9938 w 10000"/>
              <a:gd name="connsiteY5" fmla="*/ 0 h 10000"/>
              <a:gd name="connsiteX6" fmla="*/ 10000 w 10000"/>
              <a:gd name="connsiteY6" fmla="*/ 1971 h 10000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10000 w 10000"/>
              <a:gd name="connsiteY5" fmla="*/ 1971 h 10000"/>
              <a:gd name="connsiteX0" fmla="*/ 0 w 8215"/>
              <a:gd name="connsiteY0" fmla="*/ 12209 h 12258"/>
              <a:gd name="connsiteX1" fmla="*/ 1077 w 8215"/>
              <a:gd name="connsiteY1" fmla="*/ 12258 h 12258"/>
              <a:gd name="connsiteX2" fmla="*/ 1139 w 8215"/>
              <a:gd name="connsiteY2" fmla="*/ 10287 h 12258"/>
              <a:gd name="connsiteX3" fmla="*/ 1139 w 8215"/>
              <a:gd name="connsiteY3" fmla="*/ 4229 h 12258"/>
              <a:gd name="connsiteX4" fmla="*/ 1203 w 8215"/>
              <a:gd name="connsiteY4" fmla="*/ 2258 h 12258"/>
              <a:gd name="connsiteX5" fmla="*/ 8215 w 8215"/>
              <a:gd name="connsiteY5" fmla="*/ 0 h 12258"/>
              <a:gd name="connsiteX0" fmla="*/ 0 w 10000"/>
              <a:gd name="connsiteY0" fmla="*/ 8195 h 8235"/>
              <a:gd name="connsiteX1" fmla="*/ 1311 w 10000"/>
              <a:gd name="connsiteY1" fmla="*/ 8235 h 8235"/>
              <a:gd name="connsiteX2" fmla="*/ 1386 w 10000"/>
              <a:gd name="connsiteY2" fmla="*/ 6627 h 8235"/>
              <a:gd name="connsiteX3" fmla="*/ 1386 w 10000"/>
              <a:gd name="connsiteY3" fmla="*/ 1685 h 8235"/>
              <a:gd name="connsiteX4" fmla="*/ 1464 w 10000"/>
              <a:gd name="connsiteY4" fmla="*/ 77 h 8235"/>
              <a:gd name="connsiteX5" fmla="*/ 10000 w 10000"/>
              <a:gd name="connsiteY5" fmla="*/ 0 h 8235"/>
              <a:gd name="connsiteX0" fmla="*/ 0 w 10000"/>
              <a:gd name="connsiteY0" fmla="*/ 9951 h 10000"/>
              <a:gd name="connsiteX1" fmla="*/ 1311 w 10000"/>
              <a:gd name="connsiteY1" fmla="*/ 10000 h 10000"/>
              <a:gd name="connsiteX2" fmla="*/ 1386 w 10000"/>
              <a:gd name="connsiteY2" fmla="*/ 8047 h 10000"/>
              <a:gd name="connsiteX3" fmla="*/ 1386 w 10000"/>
              <a:gd name="connsiteY3" fmla="*/ 2046 h 10000"/>
              <a:gd name="connsiteX4" fmla="*/ 1464 w 10000"/>
              <a:gd name="connsiteY4" fmla="*/ 94 h 10000"/>
              <a:gd name="connsiteX5" fmla="*/ 10000 w 10000"/>
              <a:gd name="connsiteY5" fmla="*/ 0 h 10000"/>
              <a:gd name="connsiteX0" fmla="*/ 0 w 9993"/>
              <a:gd name="connsiteY0" fmla="*/ 9857 h 9906"/>
              <a:gd name="connsiteX1" fmla="*/ 1311 w 9993"/>
              <a:gd name="connsiteY1" fmla="*/ 9906 h 9906"/>
              <a:gd name="connsiteX2" fmla="*/ 1386 w 9993"/>
              <a:gd name="connsiteY2" fmla="*/ 7953 h 9906"/>
              <a:gd name="connsiteX3" fmla="*/ 1386 w 9993"/>
              <a:gd name="connsiteY3" fmla="*/ 1952 h 9906"/>
              <a:gd name="connsiteX4" fmla="*/ 1464 w 9993"/>
              <a:gd name="connsiteY4" fmla="*/ 0 h 9906"/>
              <a:gd name="connsiteX5" fmla="*/ 9993 w 9993"/>
              <a:gd name="connsiteY5" fmla="*/ 101 h 9906"/>
              <a:gd name="connsiteX0" fmla="*/ 0 w 10007"/>
              <a:gd name="connsiteY0" fmla="*/ 10439 h 10488"/>
              <a:gd name="connsiteX1" fmla="*/ 1312 w 10007"/>
              <a:gd name="connsiteY1" fmla="*/ 10488 h 10488"/>
              <a:gd name="connsiteX2" fmla="*/ 1387 w 10007"/>
              <a:gd name="connsiteY2" fmla="*/ 8516 h 10488"/>
              <a:gd name="connsiteX3" fmla="*/ 1387 w 10007"/>
              <a:gd name="connsiteY3" fmla="*/ 2459 h 10488"/>
              <a:gd name="connsiteX4" fmla="*/ 1465 w 10007"/>
              <a:gd name="connsiteY4" fmla="*/ 488 h 10488"/>
              <a:gd name="connsiteX5" fmla="*/ 10007 w 10007"/>
              <a:gd name="connsiteY5" fmla="*/ 0 h 10488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1480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21"/>
              <a:gd name="connsiteY0" fmla="*/ 10045 h 10094"/>
              <a:gd name="connsiteX1" fmla="*/ 1312 w 10021"/>
              <a:gd name="connsiteY1" fmla="*/ 10094 h 10094"/>
              <a:gd name="connsiteX2" fmla="*/ 1387 w 10021"/>
              <a:gd name="connsiteY2" fmla="*/ 8122 h 10094"/>
              <a:gd name="connsiteX3" fmla="*/ 1387 w 10021"/>
              <a:gd name="connsiteY3" fmla="*/ 2065 h 10094"/>
              <a:gd name="connsiteX4" fmla="*/ 1465 w 10021"/>
              <a:gd name="connsiteY4" fmla="*/ 94 h 10094"/>
              <a:gd name="connsiteX5" fmla="*/ 10021 w 10021"/>
              <a:gd name="connsiteY5" fmla="*/ 0 h 10094"/>
              <a:gd name="connsiteX0" fmla="*/ 0 w 10021"/>
              <a:gd name="connsiteY0" fmla="*/ 10438 h 10487"/>
              <a:gd name="connsiteX1" fmla="*/ 1312 w 10021"/>
              <a:gd name="connsiteY1" fmla="*/ 10487 h 10487"/>
              <a:gd name="connsiteX2" fmla="*/ 1387 w 10021"/>
              <a:gd name="connsiteY2" fmla="*/ 8515 h 10487"/>
              <a:gd name="connsiteX3" fmla="*/ 1387 w 10021"/>
              <a:gd name="connsiteY3" fmla="*/ 2458 h 10487"/>
              <a:gd name="connsiteX4" fmla="*/ 1465 w 10021"/>
              <a:gd name="connsiteY4" fmla="*/ 487 h 10487"/>
              <a:gd name="connsiteX5" fmla="*/ 10021 w 10021"/>
              <a:gd name="connsiteY5" fmla="*/ 0 h 10487"/>
              <a:gd name="connsiteX0" fmla="*/ 0 w 10021"/>
              <a:gd name="connsiteY0" fmla="*/ 9951 h 10000"/>
              <a:gd name="connsiteX1" fmla="*/ 1312 w 10021"/>
              <a:gd name="connsiteY1" fmla="*/ 10000 h 10000"/>
              <a:gd name="connsiteX2" fmla="*/ 1387 w 10021"/>
              <a:gd name="connsiteY2" fmla="*/ 8028 h 10000"/>
              <a:gd name="connsiteX3" fmla="*/ 1387 w 10021"/>
              <a:gd name="connsiteY3" fmla="*/ 1971 h 10000"/>
              <a:gd name="connsiteX4" fmla="*/ 1465 w 10021"/>
              <a:gd name="connsiteY4" fmla="*/ 0 h 10000"/>
              <a:gd name="connsiteX5" fmla="*/ 10021 w 10021"/>
              <a:gd name="connsiteY5" fmla="*/ 300 h 10000"/>
              <a:gd name="connsiteX0" fmla="*/ 0 w 10021"/>
              <a:gd name="connsiteY0" fmla="*/ 10241 h 10290"/>
              <a:gd name="connsiteX1" fmla="*/ 1312 w 10021"/>
              <a:gd name="connsiteY1" fmla="*/ 10290 h 10290"/>
              <a:gd name="connsiteX2" fmla="*/ 1387 w 10021"/>
              <a:gd name="connsiteY2" fmla="*/ 8318 h 10290"/>
              <a:gd name="connsiteX3" fmla="*/ 1387 w 10021"/>
              <a:gd name="connsiteY3" fmla="*/ 2261 h 10290"/>
              <a:gd name="connsiteX4" fmla="*/ 1465 w 10021"/>
              <a:gd name="connsiteY4" fmla="*/ 290 h 10290"/>
              <a:gd name="connsiteX5" fmla="*/ 10021 w 10021"/>
              <a:gd name="connsiteY5" fmla="*/ 0 h 10290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217"/>
              <a:gd name="connsiteX1" fmla="*/ 1312 w 10018"/>
              <a:gd name="connsiteY1" fmla="*/ 10217 h 10217"/>
              <a:gd name="connsiteX2" fmla="*/ 1387 w 10018"/>
              <a:gd name="connsiteY2" fmla="*/ 8097 h 10217"/>
              <a:gd name="connsiteX3" fmla="*/ 1387 w 10018"/>
              <a:gd name="connsiteY3" fmla="*/ 2040 h 10217"/>
              <a:gd name="connsiteX4" fmla="*/ 1465 w 10018"/>
              <a:gd name="connsiteY4" fmla="*/ 69 h 10217"/>
              <a:gd name="connsiteX5" fmla="*/ 10018 w 10018"/>
              <a:gd name="connsiteY5" fmla="*/ 0 h 10217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12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12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4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4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142"/>
              <a:gd name="connsiteX1" fmla="*/ 1304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142"/>
              <a:gd name="connsiteX1" fmla="*/ 1309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020"/>
              <a:gd name="connsiteX1" fmla="*/ 1309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298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290"/>
              <a:gd name="connsiteX1" fmla="*/ 1301 w 10018"/>
              <a:gd name="connsiteY1" fmla="*/ 10290 h 10290"/>
              <a:gd name="connsiteX2" fmla="*/ 1387 w 10018"/>
              <a:gd name="connsiteY2" fmla="*/ 8097 h 10290"/>
              <a:gd name="connsiteX3" fmla="*/ 1387 w 10018"/>
              <a:gd name="connsiteY3" fmla="*/ 2040 h 10290"/>
              <a:gd name="connsiteX4" fmla="*/ 1465 w 10018"/>
              <a:gd name="connsiteY4" fmla="*/ 69 h 10290"/>
              <a:gd name="connsiteX5" fmla="*/ 10018 w 10018"/>
              <a:gd name="connsiteY5" fmla="*/ 0 h 1029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1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70 w 10088"/>
              <a:gd name="connsiteY0" fmla="*/ 10020 h 10069"/>
              <a:gd name="connsiteX1" fmla="*/ 1371 w 10088"/>
              <a:gd name="connsiteY1" fmla="*/ 10069 h 10069"/>
              <a:gd name="connsiteX2" fmla="*/ 1457 w 10088"/>
              <a:gd name="connsiteY2" fmla="*/ 8097 h 10069"/>
              <a:gd name="connsiteX3" fmla="*/ 1457 w 10088"/>
              <a:gd name="connsiteY3" fmla="*/ 2040 h 10069"/>
              <a:gd name="connsiteX4" fmla="*/ 1535 w 10088"/>
              <a:gd name="connsiteY4" fmla="*/ 69 h 10069"/>
              <a:gd name="connsiteX5" fmla="*/ 10088 w 10088"/>
              <a:gd name="connsiteY5" fmla="*/ 0 h 10069"/>
              <a:gd name="connsiteX0" fmla="*/ 46 w 10064"/>
              <a:gd name="connsiteY0" fmla="*/ 10020 h 10230"/>
              <a:gd name="connsiteX1" fmla="*/ 1347 w 10064"/>
              <a:gd name="connsiteY1" fmla="*/ 10069 h 10230"/>
              <a:gd name="connsiteX2" fmla="*/ 1433 w 10064"/>
              <a:gd name="connsiteY2" fmla="*/ 8097 h 10230"/>
              <a:gd name="connsiteX3" fmla="*/ 1433 w 10064"/>
              <a:gd name="connsiteY3" fmla="*/ 2040 h 10230"/>
              <a:gd name="connsiteX4" fmla="*/ 1511 w 10064"/>
              <a:gd name="connsiteY4" fmla="*/ 69 h 10230"/>
              <a:gd name="connsiteX5" fmla="*/ 10064 w 10064"/>
              <a:gd name="connsiteY5" fmla="*/ 0 h 10230"/>
              <a:gd name="connsiteX0" fmla="*/ 50 w 10068"/>
              <a:gd name="connsiteY0" fmla="*/ 10020 h 10133"/>
              <a:gd name="connsiteX1" fmla="*/ 1351 w 10068"/>
              <a:gd name="connsiteY1" fmla="*/ 10069 h 10133"/>
              <a:gd name="connsiteX2" fmla="*/ 1437 w 10068"/>
              <a:gd name="connsiteY2" fmla="*/ 8097 h 10133"/>
              <a:gd name="connsiteX3" fmla="*/ 1437 w 10068"/>
              <a:gd name="connsiteY3" fmla="*/ 2040 h 10133"/>
              <a:gd name="connsiteX4" fmla="*/ 1515 w 10068"/>
              <a:gd name="connsiteY4" fmla="*/ 69 h 10133"/>
              <a:gd name="connsiteX5" fmla="*/ 10068 w 10068"/>
              <a:gd name="connsiteY5" fmla="*/ 0 h 1013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3 w 10021"/>
              <a:gd name="connsiteY0" fmla="*/ 10020 h 10069"/>
              <a:gd name="connsiteX1" fmla="*/ 1304 w 10021"/>
              <a:gd name="connsiteY1" fmla="*/ 10069 h 10069"/>
              <a:gd name="connsiteX2" fmla="*/ 1390 w 10021"/>
              <a:gd name="connsiteY2" fmla="*/ 8097 h 10069"/>
              <a:gd name="connsiteX3" fmla="*/ 1390 w 10021"/>
              <a:gd name="connsiteY3" fmla="*/ 2040 h 10069"/>
              <a:gd name="connsiteX4" fmla="*/ 1468 w 10021"/>
              <a:gd name="connsiteY4" fmla="*/ 69 h 10069"/>
              <a:gd name="connsiteX5" fmla="*/ 10021 w 10021"/>
              <a:gd name="connsiteY5" fmla="*/ 0 h 10069"/>
              <a:gd name="connsiteX0" fmla="*/ 3 w 10021"/>
              <a:gd name="connsiteY0" fmla="*/ 10020 h 10217"/>
              <a:gd name="connsiteX1" fmla="*/ 1304 w 10021"/>
              <a:gd name="connsiteY1" fmla="*/ 10217 h 10217"/>
              <a:gd name="connsiteX2" fmla="*/ 1390 w 10021"/>
              <a:gd name="connsiteY2" fmla="*/ 8097 h 10217"/>
              <a:gd name="connsiteX3" fmla="*/ 1390 w 10021"/>
              <a:gd name="connsiteY3" fmla="*/ 2040 h 10217"/>
              <a:gd name="connsiteX4" fmla="*/ 1468 w 10021"/>
              <a:gd name="connsiteY4" fmla="*/ 69 h 10217"/>
              <a:gd name="connsiteX5" fmla="*/ 10021 w 10021"/>
              <a:gd name="connsiteY5" fmla="*/ 0 h 10217"/>
              <a:gd name="connsiteX0" fmla="*/ 3 w 10021"/>
              <a:gd name="connsiteY0" fmla="*/ 10020 h 10020"/>
              <a:gd name="connsiteX1" fmla="*/ 1304 w 10021"/>
              <a:gd name="connsiteY1" fmla="*/ 9996 h 10020"/>
              <a:gd name="connsiteX2" fmla="*/ 1390 w 10021"/>
              <a:gd name="connsiteY2" fmla="*/ 8097 h 10020"/>
              <a:gd name="connsiteX3" fmla="*/ 1390 w 10021"/>
              <a:gd name="connsiteY3" fmla="*/ 2040 h 10020"/>
              <a:gd name="connsiteX4" fmla="*/ 1468 w 10021"/>
              <a:gd name="connsiteY4" fmla="*/ 69 h 10020"/>
              <a:gd name="connsiteX5" fmla="*/ 10021 w 10021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4"/>
              <a:gd name="connsiteX1" fmla="*/ 1301 w 10018"/>
              <a:gd name="connsiteY1" fmla="*/ 9996 h 10064"/>
              <a:gd name="connsiteX2" fmla="*/ 1387 w 10018"/>
              <a:gd name="connsiteY2" fmla="*/ 8097 h 10064"/>
              <a:gd name="connsiteX3" fmla="*/ 1387 w 10018"/>
              <a:gd name="connsiteY3" fmla="*/ 2040 h 10064"/>
              <a:gd name="connsiteX4" fmla="*/ 1465 w 10018"/>
              <a:gd name="connsiteY4" fmla="*/ 69 h 10064"/>
              <a:gd name="connsiteX5" fmla="*/ 10018 w 10018"/>
              <a:gd name="connsiteY5" fmla="*/ 0 h 10064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8"/>
              <a:gd name="connsiteX1" fmla="*/ 1301 w 10018"/>
              <a:gd name="connsiteY1" fmla="*/ 9996 h 10068"/>
              <a:gd name="connsiteX2" fmla="*/ 1387 w 10018"/>
              <a:gd name="connsiteY2" fmla="*/ 8097 h 10068"/>
              <a:gd name="connsiteX3" fmla="*/ 1387 w 10018"/>
              <a:gd name="connsiteY3" fmla="*/ 2040 h 10068"/>
              <a:gd name="connsiteX4" fmla="*/ 1465 w 10018"/>
              <a:gd name="connsiteY4" fmla="*/ 69 h 10068"/>
              <a:gd name="connsiteX5" fmla="*/ 10018 w 10018"/>
              <a:gd name="connsiteY5" fmla="*/ 0 h 10068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0">
                <a:moveTo>
                  <a:pt x="0" y="10020"/>
                </a:moveTo>
                <a:cubicBezTo>
                  <a:pt x="522" y="10020"/>
                  <a:pt x="1266" y="9996"/>
                  <a:pt x="1301" y="9996"/>
                </a:cubicBezTo>
                <a:cubicBezTo>
                  <a:pt x="1344" y="9996"/>
                  <a:pt x="1387" y="9224"/>
                  <a:pt x="1387" y="8097"/>
                </a:cubicBezTo>
                <a:lnTo>
                  <a:pt x="1387" y="2040"/>
                </a:lnTo>
                <a:cubicBezTo>
                  <a:pt x="1387" y="913"/>
                  <a:pt x="1424" y="69"/>
                  <a:pt x="1465" y="69"/>
                </a:cubicBezTo>
                <a:lnTo>
                  <a:pt x="10018" y="0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3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407828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2015-07-08</a:t>
            </a:fld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266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3312790" cy="407828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582739"/>
            <a:ext cx="3328988" cy="407828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GB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2015-07-08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420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3312790" cy="407828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5226050" y="1582740"/>
            <a:ext cx="3328988" cy="407828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 smtClean="0"/>
              <a:t>Klicka på ikonen för att lägga till ett diagram</a:t>
            </a:r>
            <a:endParaRPr lang="en-GB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2015-07-08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49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582739"/>
            <a:ext cx="3328988" cy="407828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619250" y="1582739"/>
            <a:ext cx="3328988" cy="407828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GB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2015-07-08</a:t>
            </a:fld>
            <a:endParaRPr lang="sv-SE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736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-10639" y="1582739"/>
            <a:ext cx="9208426" cy="4713858"/>
          </a:xfrm>
          <a:custGeom>
            <a:avLst/>
            <a:gdLst>
              <a:gd name="connsiteX0" fmla="*/ 708568 w 9144000"/>
              <a:gd name="connsiteY0" fmla="*/ 0 h 4251325"/>
              <a:gd name="connsiteX1" fmla="*/ 9144000 w 9144000"/>
              <a:gd name="connsiteY1" fmla="*/ 0 h 4251325"/>
              <a:gd name="connsiteX2" fmla="*/ 9144000 w 9144000"/>
              <a:gd name="connsiteY2" fmla="*/ 0 h 4251325"/>
              <a:gd name="connsiteX3" fmla="*/ 9144000 w 9144000"/>
              <a:gd name="connsiteY3" fmla="*/ 3542757 h 4251325"/>
              <a:gd name="connsiteX4" fmla="*/ 8435432 w 9144000"/>
              <a:gd name="connsiteY4" fmla="*/ 4251325 h 4251325"/>
              <a:gd name="connsiteX5" fmla="*/ 0 w 9144000"/>
              <a:gd name="connsiteY5" fmla="*/ 4251325 h 4251325"/>
              <a:gd name="connsiteX6" fmla="*/ 0 w 9144000"/>
              <a:gd name="connsiteY6" fmla="*/ 4251325 h 4251325"/>
              <a:gd name="connsiteX7" fmla="*/ 0 w 9144000"/>
              <a:gd name="connsiteY7" fmla="*/ 708568 h 4251325"/>
              <a:gd name="connsiteX8" fmla="*/ 708568 w 9144000"/>
              <a:gd name="connsiteY8" fmla="*/ 0 h 4251325"/>
              <a:gd name="connsiteX0" fmla="*/ 180030 w 9301262"/>
              <a:gd name="connsiteY0" fmla="*/ 0 h 4260850"/>
              <a:gd name="connsiteX1" fmla="*/ 9301262 w 9301262"/>
              <a:gd name="connsiteY1" fmla="*/ 9525 h 4260850"/>
              <a:gd name="connsiteX2" fmla="*/ 9301262 w 9301262"/>
              <a:gd name="connsiteY2" fmla="*/ 9525 h 4260850"/>
              <a:gd name="connsiteX3" fmla="*/ 9301262 w 9301262"/>
              <a:gd name="connsiteY3" fmla="*/ 3552282 h 4260850"/>
              <a:gd name="connsiteX4" fmla="*/ 8592694 w 9301262"/>
              <a:gd name="connsiteY4" fmla="*/ 4260850 h 4260850"/>
              <a:gd name="connsiteX5" fmla="*/ 157262 w 9301262"/>
              <a:gd name="connsiteY5" fmla="*/ 4260850 h 4260850"/>
              <a:gd name="connsiteX6" fmla="*/ 157262 w 9301262"/>
              <a:gd name="connsiteY6" fmla="*/ 4260850 h 4260850"/>
              <a:gd name="connsiteX7" fmla="*/ 157262 w 9301262"/>
              <a:gd name="connsiteY7" fmla="*/ 718093 h 4260850"/>
              <a:gd name="connsiteX8" fmla="*/ 180030 w 9301262"/>
              <a:gd name="connsiteY8" fmla="*/ 0 h 4260850"/>
              <a:gd name="connsiteX0" fmla="*/ 23406 w 9144638"/>
              <a:gd name="connsiteY0" fmla="*/ 0 h 4260850"/>
              <a:gd name="connsiteX1" fmla="*/ 9144638 w 9144638"/>
              <a:gd name="connsiteY1" fmla="*/ 9525 h 4260850"/>
              <a:gd name="connsiteX2" fmla="*/ 9144638 w 9144638"/>
              <a:gd name="connsiteY2" fmla="*/ 9525 h 4260850"/>
              <a:gd name="connsiteX3" fmla="*/ 9144638 w 9144638"/>
              <a:gd name="connsiteY3" fmla="*/ 3552282 h 4260850"/>
              <a:gd name="connsiteX4" fmla="*/ 8436070 w 9144638"/>
              <a:gd name="connsiteY4" fmla="*/ 4260850 h 4260850"/>
              <a:gd name="connsiteX5" fmla="*/ 638 w 9144638"/>
              <a:gd name="connsiteY5" fmla="*/ 4260850 h 4260850"/>
              <a:gd name="connsiteX6" fmla="*/ 638 w 9144638"/>
              <a:gd name="connsiteY6" fmla="*/ 4260850 h 4260850"/>
              <a:gd name="connsiteX7" fmla="*/ 638 w 9144638"/>
              <a:gd name="connsiteY7" fmla="*/ 718093 h 4260850"/>
              <a:gd name="connsiteX8" fmla="*/ 23406 w 9144638"/>
              <a:gd name="connsiteY8" fmla="*/ 0 h 4260850"/>
              <a:gd name="connsiteX0" fmla="*/ 11705 w 9161512"/>
              <a:gd name="connsiteY0" fmla="*/ 9525 h 4251325"/>
              <a:gd name="connsiteX1" fmla="*/ 9161512 w 9161512"/>
              <a:gd name="connsiteY1" fmla="*/ 0 h 4251325"/>
              <a:gd name="connsiteX2" fmla="*/ 9161512 w 9161512"/>
              <a:gd name="connsiteY2" fmla="*/ 0 h 4251325"/>
              <a:gd name="connsiteX3" fmla="*/ 9161512 w 9161512"/>
              <a:gd name="connsiteY3" fmla="*/ 3542757 h 4251325"/>
              <a:gd name="connsiteX4" fmla="*/ 8452944 w 9161512"/>
              <a:gd name="connsiteY4" fmla="*/ 4251325 h 4251325"/>
              <a:gd name="connsiteX5" fmla="*/ 17512 w 9161512"/>
              <a:gd name="connsiteY5" fmla="*/ 4251325 h 4251325"/>
              <a:gd name="connsiteX6" fmla="*/ 17512 w 9161512"/>
              <a:gd name="connsiteY6" fmla="*/ 4251325 h 4251325"/>
              <a:gd name="connsiteX7" fmla="*/ 17512 w 9161512"/>
              <a:gd name="connsiteY7" fmla="*/ 708568 h 4251325"/>
              <a:gd name="connsiteX8" fmla="*/ 11705 w 9161512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8441308 w 9149876"/>
              <a:gd name="connsiteY4" fmla="*/ 42513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1316608 w 9149876"/>
              <a:gd name="connsiteY4" fmla="*/ 39465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542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23432 w 9156700"/>
              <a:gd name="connsiteY4" fmla="*/ 39465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0 w 9156700"/>
              <a:gd name="connsiteY6" fmla="*/ 4270375 h 4270375"/>
              <a:gd name="connsiteX7" fmla="*/ 12700 w 9156700"/>
              <a:gd name="connsiteY7" fmla="*/ 708568 h 4270375"/>
              <a:gd name="connsiteX8" fmla="*/ 6893 w 9156700"/>
              <a:gd name="connsiteY8" fmla="*/ 9525 h 427037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084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211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57675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13243 w 9163050"/>
              <a:gd name="connsiteY0" fmla="*/ 9525 h 4295946"/>
              <a:gd name="connsiteX1" fmla="*/ 9163050 w 9163050"/>
              <a:gd name="connsiteY1" fmla="*/ 0 h 4295946"/>
              <a:gd name="connsiteX2" fmla="*/ 9163050 w 9163050"/>
              <a:gd name="connsiteY2" fmla="*/ 0 h 4295946"/>
              <a:gd name="connsiteX3" fmla="*/ 9163050 w 9163050"/>
              <a:gd name="connsiteY3" fmla="*/ 3923757 h 4295946"/>
              <a:gd name="connsiteX4" fmla="*/ 1348832 w 9163050"/>
              <a:gd name="connsiteY4" fmla="*/ 3921125 h 4295946"/>
              <a:gd name="connsiteX5" fmla="*/ 1209675 w 9163050"/>
              <a:gd name="connsiteY5" fmla="*/ 4283160 h 4295946"/>
              <a:gd name="connsiteX6" fmla="*/ 0 w 9163050"/>
              <a:gd name="connsiteY6" fmla="*/ 4295946 h 4295946"/>
              <a:gd name="connsiteX7" fmla="*/ 19050 w 9163050"/>
              <a:gd name="connsiteY7" fmla="*/ 708568 h 4295946"/>
              <a:gd name="connsiteX8" fmla="*/ 13243 w 9163050"/>
              <a:gd name="connsiteY8" fmla="*/ 9525 h 4295946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1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2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30693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59604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6812"/>
              <a:gd name="connsiteX1" fmla="*/ 9156700 w 9156700"/>
              <a:gd name="connsiteY1" fmla="*/ 0 h 4276812"/>
              <a:gd name="connsiteX2" fmla="*/ 9156700 w 9156700"/>
              <a:gd name="connsiteY2" fmla="*/ 0 h 4276812"/>
              <a:gd name="connsiteX3" fmla="*/ 9156700 w 9156700"/>
              <a:gd name="connsiteY3" fmla="*/ 3923757 h 4276812"/>
              <a:gd name="connsiteX4" fmla="*/ 1342482 w 9156700"/>
              <a:gd name="connsiteY4" fmla="*/ 3959604 h 4276812"/>
              <a:gd name="connsiteX5" fmla="*/ 1203325 w 9156700"/>
              <a:gd name="connsiteY5" fmla="*/ 4267882 h 4276812"/>
              <a:gd name="connsiteX6" fmla="*/ 0 w 9156700"/>
              <a:gd name="connsiteY6" fmla="*/ 4276812 h 4276812"/>
              <a:gd name="connsiteX7" fmla="*/ 12700 w 9156700"/>
              <a:gd name="connsiteY7" fmla="*/ 708568 h 4276812"/>
              <a:gd name="connsiteX8" fmla="*/ 6893 w 9156700"/>
              <a:gd name="connsiteY8" fmla="*/ 9525 h 427681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69276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54641"/>
              <a:gd name="connsiteY0" fmla="*/ 9525 h 4267882"/>
              <a:gd name="connsiteX1" fmla="*/ 9149876 w 9154641"/>
              <a:gd name="connsiteY1" fmla="*/ 0 h 4267882"/>
              <a:gd name="connsiteX2" fmla="*/ 9149876 w 9154641"/>
              <a:gd name="connsiteY2" fmla="*/ 0 h 4267882"/>
              <a:gd name="connsiteX3" fmla="*/ 9154641 w 9154641"/>
              <a:gd name="connsiteY3" fmla="*/ 3952802 h 4267882"/>
              <a:gd name="connsiteX4" fmla="*/ 1338039 w 9154641"/>
              <a:gd name="connsiteY4" fmla="*/ 3954857 h 4267882"/>
              <a:gd name="connsiteX5" fmla="*/ 1196501 w 9154641"/>
              <a:gd name="connsiteY5" fmla="*/ 4267882 h 4267882"/>
              <a:gd name="connsiteX6" fmla="*/ 2701 w 9154641"/>
              <a:gd name="connsiteY6" fmla="*/ 4264722 h 4267882"/>
              <a:gd name="connsiteX7" fmla="*/ 5876 w 9154641"/>
              <a:gd name="connsiteY7" fmla="*/ 708568 h 4267882"/>
              <a:gd name="connsiteX8" fmla="*/ 69 w 9154641"/>
              <a:gd name="connsiteY8" fmla="*/ 9525 h 4267882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9702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174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0600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7847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19844 w 9150032"/>
              <a:gd name="connsiteY4" fmla="*/ 3967847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5 w 9150032"/>
              <a:gd name="connsiteY4" fmla="*/ 3960599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3115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3115 w 9150032"/>
              <a:gd name="connsiteY5" fmla="*/ 4275168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4831"/>
              <a:gd name="connsiteX1" fmla="*/ 9149876 w 9150032"/>
              <a:gd name="connsiteY1" fmla="*/ 9702 h 4284831"/>
              <a:gd name="connsiteX2" fmla="*/ 9149876 w 9150032"/>
              <a:gd name="connsiteY2" fmla="*/ 89 h 4284831"/>
              <a:gd name="connsiteX3" fmla="*/ 9141983 w 9150032"/>
              <a:gd name="connsiteY3" fmla="*/ 3960138 h 4284831"/>
              <a:gd name="connsiteX4" fmla="*/ 1326965 w 9150032"/>
              <a:gd name="connsiteY4" fmla="*/ 3960599 h 4284831"/>
              <a:gd name="connsiteX5" fmla="*/ 1210742 w 9150032"/>
              <a:gd name="connsiteY5" fmla="*/ 4284831 h 4284831"/>
              <a:gd name="connsiteX6" fmla="*/ 2701 w 9150032"/>
              <a:gd name="connsiteY6" fmla="*/ 4279257 h 4284831"/>
              <a:gd name="connsiteX7" fmla="*/ 5876 w 9150032"/>
              <a:gd name="connsiteY7" fmla="*/ 718270 h 4284831"/>
              <a:gd name="connsiteX8" fmla="*/ 69 w 9150032"/>
              <a:gd name="connsiteY8" fmla="*/ 0 h 4284831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4089"/>
              <a:gd name="connsiteX1" fmla="*/ 9149876 w 9150032"/>
              <a:gd name="connsiteY1" fmla="*/ 9702 h 4284089"/>
              <a:gd name="connsiteX2" fmla="*/ 9149876 w 9150032"/>
              <a:gd name="connsiteY2" fmla="*/ 89 h 4284089"/>
              <a:gd name="connsiteX3" fmla="*/ 9141983 w 9150032"/>
              <a:gd name="connsiteY3" fmla="*/ 3960138 h 4284089"/>
              <a:gd name="connsiteX4" fmla="*/ 1326965 w 9150032"/>
              <a:gd name="connsiteY4" fmla="*/ 3960599 h 4284089"/>
              <a:gd name="connsiteX5" fmla="*/ 1213116 w 9150032"/>
              <a:gd name="connsiteY5" fmla="*/ 4282416 h 4284089"/>
              <a:gd name="connsiteX6" fmla="*/ 2701 w 9150032"/>
              <a:gd name="connsiteY6" fmla="*/ 4284089 h 4284089"/>
              <a:gd name="connsiteX7" fmla="*/ 5876 w 9150032"/>
              <a:gd name="connsiteY7" fmla="*/ 718270 h 4284089"/>
              <a:gd name="connsiteX8" fmla="*/ 69 w 9150032"/>
              <a:gd name="connsiteY8" fmla="*/ 0 h 4284089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5075 w 9150032"/>
              <a:gd name="connsiteY6" fmla="*/ 4281672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5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2219 w 9150032"/>
              <a:gd name="connsiteY4" fmla="*/ 3970263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7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31714 w 9150006"/>
              <a:gd name="connsiteY4" fmla="*/ 3963015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17134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07470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5733 w 9150006"/>
              <a:gd name="connsiteY5" fmla="*/ 4005054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3360 w 9150006"/>
              <a:gd name="connsiteY5" fmla="*/ 4002638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806 w 9152201"/>
              <a:gd name="connsiteY0" fmla="*/ 0 h 4280000"/>
              <a:gd name="connsiteX1" fmla="*/ 9150613 w 9152201"/>
              <a:gd name="connsiteY1" fmla="*/ 9702 h 4280000"/>
              <a:gd name="connsiteX2" fmla="*/ 9150613 w 9152201"/>
              <a:gd name="connsiteY2" fmla="*/ 89 h 4280000"/>
              <a:gd name="connsiteX3" fmla="*/ 9140347 w 9152201"/>
              <a:gd name="connsiteY3" fmla="*/ 3967387 h 4280000"/>
              <a:gd name="connsiteX4" fmla="*/ 1344317 w 9152201"/>
              <a:gd name="connsiteY4" fmla="*/ 3963016 h 4280000"/>
              <a:gd name="connsiteX5" fmla="*/ 1269350 w 9152201"/>
              <a:gd name="connsiteY5" fmla="*/ 4009885 h 4280000"/>
              <a:gd name="connsiteX6" fmla="*/ 1262230 w 9152201"/>
              <a:gd name="connsiteY6" fmla="*/ 4220084 h 4280000"/>
              <a:gd name="connsiteX7" fmla="*/ 1213854 w 9152201"/>
              <a:gd name="connsiteY7" fmla="*/ 4280000 h 4280000"/>
              <a:gd name="connsiteX8" fmla="*/ 4376 w 9152201"/>
              <a:gd name="connsiteY8" fmla="*/ 4265541 h 4280000"/>
              <a:gd name="connsiteX9" fmla="*/ 6613 w 9152201"/>
              <a:gd name="connsiteY9" fmla="*/ 718270 h 4280000"/>
              <a:gd name="connsiteX10" fmla="*/ 806 w 9152201"/>
              <a:gd name="connsiteY10" fmla="*/ 0 h 4280000"/>
              <a:gd name="connsiteX0" fmla="*/ 806 w 9152201"/>
              <a:gd name="connsiteY0" fmla="*/ 0 h 4280000"/>
              <a:gd name="connsiteX1" fmla="*/ 9150613 w 9152201"/>
              <a:gd name="connsiteY1" fmla="*/ 9702 h 4280000"/>
              <a:gd name="connsiteX2" fmla="*/ 9150613 w 9152201"/>
              <a:gd name="connsiteY2" fmla="*/ 89 h 4280000"/>
              <a:gd name="connsiteX3" fmla="*/ 9140347 w 9152201"/>
              <a:gd name="connsiteY3" fmla="*/ 3967387 h 4280000"/>
              <a:gd name="connsiteX4" fmla="*/ 1344317 w 9152201"/>
              <a:gd name="connsiteY4" fmla="*/ 3963016 h 4280000"/>
              <a:gd name="connsiteX5" fmla="*/ 1269350 w 9152201"/>
              <a:gd name="connsiteY5" fmla="*/ 4009885 h 4280000"/>
              <a:gd name="connsiteX6" fmla="*/ 1262230 w 9152201"/>
              <a:gd name="connsiteY6" fmla="*/ 4220084 h 4280000"/>
              <a:gd name="connsiteX7" fmla="*/ 1196100 w 9152201"/>
              <a:gd name="connsiteY7" fmla="*/ 4280000 h 4280000"/>
              <a:gd name="connsiteX8" fmla="*/ 4376 w 9152201"/>
              <a:gd name="connsiteY8" fmla="*/ 4265541 h 4280000"/>
              <a:gd name="connsiteX9" fmla="*/ 6613 w 9152201"/>
              <a:gd name="connsiteY9" fmla="*/ 718270 h 4280000"/>
              <a:gd name="connsiteX10" fmla="*/ 806 w 9152201"/>
              <a:gd name="connsiteY10" fmla="*/ 0 h 4280000"/>
              <a:gd name="connsiteX0" fmla="*/ 806 w 9152201"/>
              <a:gd name="connsiteY0" fmla="*/ 0 h 4265541"/>
              <a:gd name="connsiteX1" fmla="*/ 9150613 w 9152201"/>
              <a:gd name="connsiteY1" fmla="*/ 9702 h 4265541"/>
              <a:gd name="connsiteX2" fmla="*/ 9150613 w 9152201"/>
              <a:gd name="connsiteY2" fmla="*/ 89 h 4265541"/>
              <a:gd name="connsiteX3" fmla="*/ 9140347 w 9152201"/>
              <a:gd name="connsiteY3" fmla="*/ 3967387 h 4265541"/>
              <a:gd name="connsiteX4" fmla="*/ 1344317 w 9152201"/>
              <a:gd name="connsiteY4" fmla="*/ 3963016 h 4265541"/>
              <a:gd name="connsiteX5" fmla="*/ 1269350 w 9152201"/>
              <a:gd name="connsiteY5" fmla="*/ 4009885 h 4265541"/>
              <a:gd name="connsiteX6" fmla="*/ 1262230 w 9152201"/>
              <a:gd name="connsiteY6" fmla="*/ 4220084 h 4265541"/>
              <a:gd name="connsiteX7" fmla="*/ 1196100 w 9152201"/>
              <a:gd name="connsiteY7" fmla="*/ 4258492 h 4265541"/>
              <a:gd name="connsiteX8" fmla="*/ 4376 w 9152201"/>
              <a:gd name="connsiteY8" fmla="*/ 4265541 h 4265541"/>
              <a:gd name="connsiteX9" fmla="*/ 6613 w 9152201"/>
              <a:gd name="connsiteY9" fmla="*/ 718270 h 4265541"/>
              <a:gd name="connsiteX10" fmla="*/ 806 w 9152201"/>
              <a:gd name="connsiteY10" fmla="*/ 0 h 4265541"/>
              <a:gd name="connsiteX0" fmla="*/ 806 w 9152201"/>
              <a:gd name="connsiteY0" fmla="*/ 0 h 4268653"/>
              <a:gd name="connsiteX1" fmla="*/ 9150613 w 9152201"/>
              <a:gd name="connsiteY1" fmla="*/ 9702 h 4268653"/>
              <a:gd name="connsiteX2" fmla="*/ 9150613 w 9152201"/>
              <a:gd name="connsiteY2" fmla="*/ 89 h 4268653"/>
              <a:gd name="connsiteX3" fmla="*/ 9140347 w 9152201"/>
              <a:gd name="connsiteY3" fmla="*/ 3967387 h 4268653"/>
              <a:gd name="connsiteX4" fmla="*/ 1344317 w 9152201"/>
              <a:gd name="connsiteY4" fmla="*/ 3963016 h 4268653"/>
              <a:gd name="connsiteX5" fmla="*/ 1269350 w 9152201"/>
              <a:gd name="connsiteY5" fmla="*/ 4009885 h 4268653"/>
              <a:gd name="connsiteX6" fmla="*/ 1262230 w 9152201"/>
              <a:gd name="connsiteY6" fmla="*/ 4220084 h 4268653"/>
              <a:gd name="connsiteX7" fmla="*/ 1173736 w 9152201"/>
              <a:gd name="connsiteY7" fmla="*/ 4268653 h 4268653"/>
              <a:gd name="connsiteX8" fmla="*/ 4376 w 9152201"/>
              <a:gd name="connsiteY8" fmla="*/ 4265541 h 4268653"/>
              <a:gd name="connsiteX9" fmla="*/ 6613 w 9152201"/>
              <a:gd name="connsiteY9" fmla="*/ 718270 h 4268653"/>
              <a:gd name="connsiteX10" fmla="*/ 806 w 9152201"/>
              <a:gd name="connsiteY10" fmla="*/ 0 h 4268653"/>
              <a:gd name="connsiteX0" fmla="*/ 806 w 9152201"/>
              <a:gd name="connsiteY0" fmla="*/ 0 h 4275580"/>
              <a:gd name="connsiteX1" fmla="*/ 9150613 w 9152201"/>
              <a:gd name="connsiteY1" fmla="*/ 9702 h 4275580"/>
              <a:gd name="connsiteX2" fmla="*/ 9150613 w 9152201"/>
              <a:gd name="connsiteY2" fmla="*/ 89 h 4275580"/>
              <a:gd name="connsiteX3" fmla="*/ 9140347 w 9152201"/>
              <a:gd name="connsiteY3" fmla="*/ 3967387 h 4275580"/>
              <a:gd name="connsiteX4" fmla="*/ 1344317 w 9152201"/>
              <a:gd name="connsiteY4" fmla="*/ 3963016 h 4275580"/>
              <a:gd name="connsiteX5" fmla="*/ 1269350 w 9152201"/>
              <a:gd name="connsiteY5" fmla="*/ 4009885 h 4275580"/>
              <a:gd name="connsiteX6" fmla="*/ 1262230 w 9152201"/>
              <a:gd name="connsiteY6" fmla="*/ 4220084 h 4275580"/>
              <a:gd name="connsiteX7" fmla="*/ 1173736 w 9152201"/>
              <a:gd name="connsiteY7" fmla="*/ 4268653 h 4275580"/>
              <a:gd name="connsiteX8" fmla="*/ 4376 w 9152201"/>
              <a:gd name="connsiteY8" fmla="*/ 4265541 h 4275580"/>
              <a:gd name="connsiteX9" fmla="*/ 6613 w 9152201"/>
              <a:gd name="connsiteY9" fmla="*/ 718270 h 4275580"/>
              <a:gd name="connsiteX10" fmla="*/ 806 w 9152201"/>
              <a:gd name="connsiteY10" fmla="*/ 0 h 4275580"/>
              <a:gd name="connsiteX0" fmla="*/ 806 w 9152201"/>
              <a:gd name="connsiteY0" fmla="*/ 0 h 4268653"/>
              <a:gd name="connsiteX1" fmla="*/ 9150613 w 9152201"/>
              <a:gd name="connsiteY1" fmla="*/ 9702 h 4268653"/>
              <a:gd name="connsiteX2" fmla="*/ 9150613 w 9152201"/>
              <a:gd name="connsiteY2" fmla="*/ 89 h 4268653"/>
              <a:gd name="connsiteX3" fmla="*/ 9140347 w 9152201"/>
              <a:gd name="connsiteY3" fmla="*/ 3967387 h 4268653"/>
              <a:gd name="connsiteX4" fmla="*/ 1344317 w 9152201"/>
              <a:gd name="connsiteY4" fmla="*/ 3963016 h 4268653"/>
              <a:gd name="connsiteX5" fmla="*/ 1269350 w 9152201"/>
              <a:gd name="connsiteY5" fmla="*/ 4009885 h 4268653"/>
              <a:gd name="connsiteX6" fmla="*/ 1262230 w 9152201"/>
              <a:gd name="connsiteY6" fmla="*/ 4220084 h 4268653"/>
              <a:gd name="connsiteX7" fmla="*/ 1173736 w 9152201"/>
              <a:gd name="connsiteY7" fmla="*/ 4268653 h 4268653"/>
              <a:gd name="connsiteX8" fmla="*/ 4376 w 9152201"/>
              <a:gd name="connsiteY8" fmla="*/ 4265541 h 4268653"/>
              <a:gd name="connsiteX9" fmla="*/ 6613 w 9152201"/>
              <a:gd name="connsiteY9" fmla="*/ 718270 h 4268653"/>
              <a:gd name="connsiteX10" fmla="*/ 806 w 9152201"/>
              <a:gd name="connsiteY10" fmla="*/ 0 h 4268653"/>
              <a:gd name="connsiteX0" fmla="*/ 806 w 9152201"/>
              <a:gd name="connsiteY0" fmla="*/ 0 h 4290821"/>
              <a:gd name="connsiteX1" fmla="*/ 9150613 w 9152201"/>
              <a:gd name="connsiteY1" fmla="*/ 9702 h 4290821"/>
              <a:gd name="connsiteX2" fmla="*/ 9150613 w 9152201"/>
              <a:gd name="connsiteY2" fmla="*/ 89 h 4290821"/>
              <a:gd name="connsiteX3" fmla="*/ 9140347 w 9152201"/>
              <a:gd name="connsiteY3" fmla="*/ 3967387 h 4290821"/>
              <a:gd name="connsiteX4" fmla="*/ 1344317 w 9152201"/>
              <a:gd name="connsiteY4" fmla="*/ 3963016 h 4290821"/>
              <a:gd name="connsiteX5" fmla="*/ 1269350 w 9152201"/>
              <a:gd name="connsiteY5" fmla="*/ 4009885 h 4290821"/>
              <a:gd name="connsiteX6" fmla="*/ 1262230 w 9152201"/>
              <a:gd name="connsiteY6" fmla="*/ 4220084 h 4290821"/>
              <a:gd name="connsiteX7" fmla="*/ 1173736 w 9152201"/>
              <a:gd name="connsiteY7" fmla="*/ 4268653 h 4290821"/>
              <a:gd name="connsiteX8" fmla="*/ 4376 w 9152201"/>
              <a:gd name="connsiteY8" fmla="*/ 4265541 h 4290821"/>
              <a:gd name="connsiteX9" fmla="*/ 6613 w 9152201"/>
              <a:gd name="connsiteY9" fmla="*/ 718270 h 4290821"/>
              <a:gd name="connsiteX10" fmla="*/ 806 w 9152201"/>
              <a:gd name="connsiteY10" fmla="*/ 0 h 4290821"/>
              <a:gd name="connsiteX0" fmla="*/ 806 w 9152201"/>
              <a:gd name="connsiteY0" fmla="*/ 0 h 4270324"/>
              <a:gd name="connsiteX1" fmla="*/ 9150613 w 9152201"/>
              <a:gd name="connsiteY1" fmla="*/ 9702 h 4270324"/>
              <a:gd name="connsiteX2" fmla="*/ 9150613 w 9152201"/>
              <a:gd name="connsiteY2" fmla="*/ 89 h 4270324"/>
              <a:gd name="connsiteX3" fmla="*/ 9140347 w 9152201"/>
              <a:gd name="connsiteY3" fmla="*/ 3967387 h 4270324"/>
              <a:gd name="connsiteX4" fmla="*/ 1344317 w 9152201"/>
              <a:gd name="connsiteY4" fmla="*/ 3963016 h 4270324"/>
              <a:gd name="connsiteX5" fmla="*/ 1269350 w 9152201"/>
              <a:gd name="connsiteY5" fmla="*/ 4009885 h 4270324"/>
              <a:gd name="connsiteX6" fmla="*/ 1262230 w 9152201"/>
              <a:gd name="connsiteY6" fmla="*/ 4220084 h 4270324"/>
              <a:gd name="connsiteX7" fmla="*/ 1173736 w 9152201"/>
              <a:gd name="connsiteY7" fmla="*/ 4268653 h 4270324"/>
              <a:gd name="connsiteX8" fmla="*/ 4376 w 9152201"/>
              <a:gd name="connsiteY8" fmla="*/ 4265541 h 4270324"/>
              <a:gd name="connsiteX9" fmla="*/ 6613 w 9152201"/>
              <a:gd name="connsiteY9" fmla="*/ 718270 h 4270324"/>
              <a:gd name="connsiteX10" fmla="*/ 806 w 9152201"/>
              <a:gd name="connsiteY10" fmla="*/ 0 h 4270324"/>
              <a:gd name="connsiteX0" fmla="*/ 806 w 9152201"/>
              <a:gd name="connsiteY0" fmla="*/ 0 h 4275702"/>
              <a:gd name="connsiteX1" fmla="*/ 9150613 w 9152201"/>
              <a:gd name="connsiteY1" fmla="*/ 9702 h 4275702"/>
              <a:gd name="connsiteX2" fmla="*/ 9150613 w 9152201"/>
              <a:gd name="connsiteY2" fmla="*/ 89 h 4275702"/>
              <a:gd name="connsiteX3" fmla="*/ 9140347 w 9152201"/>
              <a:gd name="connsiteY3" fmla="*/ 3967387 h 4275702"/>
              <a:gd name="connsiteX4" fmla="*/ 1344317 w 9152201"/>
              <a:gd name="connsiteY4" fmla="*/ 3963016 h 4275702"/>
              <a:gd name="connsiteX5" fmla="*/ 1269350 w 9152201"/>
              <a:gd name="connsiteY5" fmla="*/ 4009885 h 4275702"/>
              <a:gd name="connsiteX6" fmla="*/ 1262230 w 9152201"/>
              <a:gd name="connsiteY6" fmla="*/ 4220084 h 4275702"/>
              <a:gd name="connsiteX7" fmla="*/ 1173736 w 9152201"/>
              <a:gd name="connsiteY7" fmla="*/ 4268653 h 4275702"/>
              <a:gd name="connsiteX8" fmla="*/ 0 w 9152201"/>
              <a:gd name="connsiteY8" fmla="*/ 4275702 h 4275702"/>
              <a:gd name="connsiteX9" fmla="*/ 6613 w 9152201"/>
              <a:gd name="connsiteY9" fmla="*/ 718270 h 4275702"/>
              <a:gd name="connsiteX10" fmla="*/ 806 w 9152201"/>
              <a:gd name="connsiteY10" fmla="*/ 0 h 4275702"/>
              <a:gd name="connsiteX0" fmla="*/ 806 w 9152201"/>
              <a:gd name="connsiteY0" fmla="*/ 0 h 4270324"/>
              <a:gd name="connsiteX1" fmla="*/ 9150613 w 9152201"/>
              <a:gd name="connsiteY1" fmla="*/ 9702 h 4270324"/>
              <a:gd name="connsiteX2" fmla="*/ 9150613 w 9152201"/>
              <a:gd name="connsiteY2" fmla="*/ 89 h 4270324"/>
              <a:gd name="connsiteX3" fmla="*/ 9140347 w 9152201"/>
              <a:gd name="connsiteY3" fmla="*/ 3967387 h 4270324"/>
              <a:gd name="connsiteX4" fmla="*/ 1344317 w 9152201"/>
              <a:gd name="connsiteY4" fmla="*/ 3963016 h 4270324"/>
              <a:gd name="connsiteX5" fmla="*/ 1269350 w 9152201"/>
              <a:gd name="connsiteY5" fmla="*/ 4009885 h 4270324"/>
              <a:gd name="connsiteX6" fmla="*/ 1262230 w 9152201"/>
              <a:gd name="connsiteY6" fmla="*/ 4220084 h 4270324"/>
              <a:gd name="connsiteX7" fmla="*/ 1173736 w 9152201"/>
              <a:gd name="connsiteY7" fmla="*/ 4268653 h 4270324"/>
              <a:gd name="connsiteX8" fmla="*/ 0 w 9152201"/>
              <a:gd name="connsiteY8" fmla="*/ 4265542 h 4270324"/>
              <a:gd name="connsiteX9" fmla="*/ 6613 w 9152201"/>
              <a:gd name="connsiteY9" fmla="*/ 718270 h 4270324"/>
              <a:gd name="connsiteX10" fmla="*/ 806 w 9152201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45123 w 9153007"/>
              <a:gd name="connsiteY4" fmla="*/ 396301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39531 w 9153007"/>
              <a:gd name="connsiteY4" fmla="*/ 3968097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67917"/>
              <a:gd name="connsiteY0" fmla="*/ 0 h 4270324"/>
              <a:gd name="connsiteX1" fmla="*/ 9151419 w 9167917"/>
              <a:gd name="connsiteY1" fmla="*/ 9702 h 4270324"/>
              <a:gd name="connsiteX2" fmla="*/ 9151419 w 9167917"/>
              <a:gd name="connsiteY2" fmla="*/ 89 h 4270324"/>
              <a:gd name="connsiteX3" fmla="*/ 9167917 w 9167917"/>
              <a:gd name="connsiteY3" fmla="*/ 3971134 h 4270324"/>
              <a:gd name="connsiteX4" fmla="*/ 1352489 w 9167917"/>
              <a:gd name="connsiteY4" fmla="*/ 3975946 h 4270324"/>
              <a:gd name="connsiteX5" fmla="*/ 1270156 w 9167917"/>
              <a:gd name="connsiteY5" fmla="*/ 4009885 h 4270324"/>
              <a:gd name="connsiteX6" fmla="*/ 1263036 w 9167917"/>
              <a:gd name="connsiteY6" fmla="*/ 4220084 h 4270324"/>
              <a:gd name="connsiteX7" fmla="*/ 1174542 w 9167917"/>
              <a:gd name="connsiteY7" fmla="*/ 4268653 h 4270324"/>
              <a:gd name="connsiteX8" fmla="*/ 806 w 9167917"/>
              <a:gd name="connsiteY8" fmla="*/ 4265542 h 4270324"/>
              <a:gd name="connsiteX9" fmla="*/ 7419 w 9167917"/>
              <a:gd name="connsiteY9" fmla="*/ 718270 h 4270324"/>
              <a:gd name="connsiteX10" fmla="*/ 806 w 916791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67917"/>
              <a:gd name="connsiteY0" fmla="*/ 0 h 4270324"/>
              <a:gd name="connsiteX1" fmla="*/ 9151419 w 9167917"/>
              <a:gd name="connsiteY1" fmla="*/ 9702 h 4270324"/>
              <a:gd name="connsiteX2" fmla="*/ 9151419 w 9167917"/>
              <a:gd name="connsiteY2" fmla="*/ 89 h 4270324"/>
              <a:gd name="connsiteX3" fmla="*/ 9167917 w 9167917"/>
              <a:gd name="connsiteY3" fmla="*/ 3974881 h 4270324"/>
              <a:gd name="connsiteX4" fmla="*/ 1352489 w 9167917"/>
              <a:gd name="connsiteY4" fmla="*/ 3975946 h 4270324"/>
              <a:gd name="connsiteX5" fmla="*/ 1270156 w 9167917"/>
              <a:gd name="connsiteY5" fmla="*/ 4009885 h 4270324"/>
              <a:gd name="connsiteX6" fmla="*/ 1263036 w 9167917"/>
              <a:gd name="connsiteY6" fmla="*/ 4220084 h 4270324"/>
              <a:gd name="connsiteX7" fmla="*/ 1174542 w 9167917"/>
              <a:gd name="connsiteY7" fmla="*/ 4268653 h 4270324"/>
              <a:gd name="connsiteX8" fmla="*/ 806 w 9167917"/>
              <a:gd name="connsiteY8" fmla="*/ 4265542 h 4270324"/>
              <a:gd name="connsiteX9" fmla="*/ 7419 w 9167917"/>
              <a:gd name="connsiteY9" fmla="*/ 718270 h 4270324"/>
              <a:gd name="connsiteX10" fmla="*/ 806 w 9167917"/>
              <a:gd name="connsiteY10" fmla="*/ 0 h 4270324"/>
              <a:gd name="connsiteX0" fmla="*/ 806 w 9167917"/>
              <a:gd name="connsiteY0" fmla="*/ 0 h 4276230"/>
              <a:gd name="connsiteX1" fmla="*/ 9151419 w 9167917"/>
              <a:gd name="connsiteY1" fmla="*/ 9702 h 4276230"/>
              <a:gd name="connsiteX2" fmla="*/ 9151419 w 9167917"/>
              <a:gd name="connsiteY2" fmla="*/ 89 h 4276230"/>
              <a:gd name="connsiteX3" fmla="*/ 9167917 w 9167917"/>
              <a:gd name="connsiteY3" fmla="*/ 3974881 h 4276230"/>
              <a:gd name="connsiteX4" fmla="*/ 1352489 w 9167917"/>
              <a:gd name="connsiteY4" fmla="*/ 3975946 h 4276230"/>
              <a:gd name="connsiteX5" fmla="*/ 1270156 w 9167917"/>
              <a:gd name="connsiteY5" fmla="*/ 4009885 h 4276230"/>
              <a:gd name="connsiteX6" fmla="*/ 1263036 w 9167917"/>
              <a:gd name="connsiteY6" fmla="*/ 4220084 h 4276230"/>
              <a:gd name="connsiteX7" fmla="*/ 1174542 w 9167917"/>
              <a:gd name="connsiteY7" fmla="*/ 4268653 h 4276230"/>
              <a:gd name="connsiteX8" fmla="*/ 806 w 9167917"/>
              <a:gd name="connsiteY8" fmla="*/ 4265543 h 4276230"/>
              <a:gd name="connsiteX9" fmla="*/ 7419 w 9167917"/>
              <a:gd name="connsiteY9" fmla="*/ 718270 h 4276230"/>
              <a:gd name="connsiteX10" fmla="*/ 806 w 9167917"/>
              <a:gd name="connsiteY10" fmla="*/ 0 h 4276230"/>
              <a:gd name="connsiteX0" fmla="*/ 806 w 9167917"/>
              <a:gd name="connsiteY0" fmla="*/ 0 h 4268653"/>
              <a:gd name="connsiteX1" fmla="*/ 9151419 w 9167917"/>
              <a:gd name="connsiteY1" fmla="*/ 9702 h 4268653"/>
              <a:gd name="connsiteX2" fmla="*/ 9151419 w 9167917"/>
              <a:gd name="connsiteY2" fmla="*/ 89 h 4268653"/>
              <a:gd name="connsiteX3" fmla="*/ 9167917 w 9167917"/>
              <a:gd name="connsiteY3" fmla="*/ 3974881 h 4268653"/>
              <a:gd name="connsiteX4" fmla="*/ 1352489 w 9167917"/>
              <a:gd name="connsiteY4" fmla="*/ 3975946 h 4268653"/>
              <a:gd name="connsiteX5" fmla="*/ 1270156 w 9167917"/>
              <a:gd name="connsiteY5" fmla="*/ 4009885 h 4268653"/>
              <a:gd name="connsiteX6" fmla="*/ 1263036 w 9167917"/>
              <a:gd name="connsiteY6" fmla="*/ 4220084 h 4268653"/>
              <a:gd name="connsiteX7" fmla="*/ 1174542 w 9167917"/>
              <a:gd name="connsiteY7" fmla="*/ 4268653 h 4268653"/>
              <a:gd name="connsiteX8" fmla="*/ 806 w 9167917"/>
              <a:gd name="connsiteY8" fmla="*/ 4250555 h 4268653"/>
              <a:gd name="connsiteX9" fmla="*/ 7419 w 9167917"/>
              <a:gd name="connsiteY9" fmla="*/ 718270 h 4268653"/>
              <a:gd name="connsiteX10" fmla="*/ 806 w 9167917"/>
              <a:gd name="connsiteY10" fmla="*/ 0 h 4268653"/>
              <a:gd name="connsiteX0" fmla="*/ 90722 w 9257833"/>
              <a:gd name="connsiteY0" fmla="*/ 0 h 4268653"/>
              <a:gd name="connsiteX1" fmla="*/ 9241335 w 9257833"/>
              <a:gd name="connsiteY1" fmla="*/ 9702 h 4268653"/>
              <a:gd name="connsiteX2" fmla="*/ 9241335 w 9257833"/>
              <a:gd name="connsiteY2" fmla="*/ 89 h 4268653"/>
              <a:gd name="connsiteX3" fmla="*/ 9257833 w 9257833"/>
              <a:gd name="connsiteY3" fmla="*/ 3974881 h 4268653"/>
              <a:gd name="connsiteX4" fmla="*/ 1442405 w 9257833"/>
              <a:gd name="connsiteY4" fmla="*/ 3975946 h 4268653"/>
              <a:gd name="connsiteX5" fmla="*/ 1360072 w 9257833"/>
              <a:gd name="connsiteY5" fmla="*/ 4009885 h 4268653"/>
              <a:gd name="connsiteX6" fmla="*/ 1352952 w 9257833"/>
              <a:gd name="connsiteY6" fmla="*/ 4220084 h 4268653"/>
              <a:gd name="connsiteX7" fmla="*/ 1264458 w 9257833"/>
              <a:gd name="connsiteY7" fmla="*/ 4268653 h 4268653"/>
              <a:gd name="connsiteX8" fmla="*/ 0 w 9257833"/>
              <a:gd name="connsiteY8" fmla="*/ 4246809 h 4268653"/>
              <a:gd name="connsiteX9" fmla="*/ 97335 w 9257833"/>
              <a:gd name="connsiteY9" fmla="*/ 718270 h 4268653"/>
              <a:gd name="connsiteX10" fmla="*/ 90722 w 9257833"/>
              <a:gd name="connsiteY10" fmla="*/ 0 h 4268653"/>
              <a:gd name="connsiteX0" fmla="*/ 806 w 9167917"/>
              <a:gd name="connsiteY0" fmla="*/ 0 h 4268653"/>
              <a:gd name="connsiteX1" fmla="*/ 9151419 w 9167917"/>
              <a:gd name="connsiteY1" fmla="*/ 9702 h 4268653"/>
              <a:gd name="connsiteX2" fmla="*/ 9151419 w 9167917"/>
              <a:gd name="connsiteY2" fmla="*/ 89 h 4268653"/>
              <a:gd name="connsiteX3" fmla="*/ 9167917 w 9167917"/>
              <a:gd name="connsiteY3" fmla="*/ 3974881 h 4268653"/>
              <a:gd name="connsiteX4" fmla="*/ 1352489 w 9167917"/>
              <a:gd name="connsiteY4" fmla="*/ 3975946 h 4268653"/>
              <a:gd name="connsiteX5" fmla="*/ 1270156 w 9167917"/>
              <a:gd name="connsiteY5" fmla="*/ 4009885 h 4268653"/>
              <a:gd name="connsiteX6" fmla="*/ 1263036 w 9167917"/>
              <a:gd name="connsiteY6" fmla="*/ 4220084 h 4268653"/>
              <a:gd name="connsiteX7" fmla="*/ 1174542 w 9167917"/>
              <a:gd name="connsiteY7" fmla="*/ 4268653 h 4268653"/>
              <a:gd name="connsiteX8" fmla="*/ 807 w 9167917"/>
              <a:gd name="connsiteY8" fmla="*/ 4261796 h 4268653"/>
              <a:gd name="connsiteX9" fmla="*/ 7419 w 9167917"/>
              <a:gd name="connsiteY9" fmla="*/ 718270 h 4268653"/>
              <a:gd name="connsiteX10" fmla="*/ 806 w 9167917"/>
              <a:gd name="connsiteY10" fmla="*/ 0 h 4268653"/>
              <a:gd name="connsiteX0" fmla="*/ 70102 w 9237213"/>
              <a:gd name="connsiteY0" fmla="*/ 0 h 4273036"/>
              <a:gd name="connsiteX1" fmla="*/ 9220715 w 9237213"/>
              <a:gd name="connsiteY1" fmla="*/ 9702 h 4273036"/>
              <a:gd name="connsiteX2" fmla="*/ 9220715 w 9237213"/>
              <a:gd name="connsiteY2" fmla="*/ 89 h 4273036"/>
              <a:gd name="connsiteX3" fmla="*/ 9237213 w 9237213"/>
              <a:gd name="connsiteY3" fmla="*/ 3974881 h 4273036"/>
              <a:gd name="connsiteX4" fmla="*/ 1421785 w 9237213"/>
              <a:gd name="connsiteY4" fmla="*/ 3975946 h 4273036"/>
              <a:gd name="connsiteX5" fmla="*/ 1339452 w 9237213"/>
              <a:gd name="connsiteY5" fmla="*/ 4009885 h 4273036"/>
              <a:gd name="connsiteX6" fmla="*/ 1332332 w 9237213"/>
              <a:gd name="connsiteY6" fmla="*/ 4220084 h 4273036"/>
              <a:gd name="connsiteX7" fmla="*/ 1243838 w 9237213"/>
              <a:gd name="connsiteY7" fmla="*/ 4268653 h 4273036"/>
              <a:gd name="connsiteX8" fmla="*/ 0 w 9237213"/>
              <a:gd name="connsiteY8" fmla="*/ 4273036 h 4273036"/>
              <a:gd name="connsiteX9" fmla="*/ 76715 w 9237213"/>
              <a:gd name="connsiteY9" fmla="*/ 718270 h 4273036"/>
              <a:gd name="connsiteX10" fmla="*/ 70102 w 9237213"/>
              <a:gd name="connsiteY10" fmla="*/ 0 h 4273036"/>
              <a:gd name="connsiteX0" fmla="*/ 53607 w 9220718"/>
              <a:gd name="connsiteY0" fmla="*/ 0 h 4268653"/>
              <a:gd name="connsiteX1" fmla="*/ 9204220 w 9220718"/>
              <a:gd name="connsiteY1" fmla="*/ 9702 h 4268653"/>
              <a:gd name="connsiteX2" fmla="*/ 9204220 w 9220718"/>
              <a:gd name="connsiteY2" fmla="*/ 89 h 4268653"/>
              <a:gd name="connsiteX3" fmla="*/ 9220718 w 9220718"/>
              <a:gd name="connsiteY3" fmla="*/ 3974881 h 4268653"/>
              <a:gd name="connsiteX4" fmla="*/ 1405290 w 9220718"/>
              <a:gd name="connsiteY4" fmla="*/ 3975946 h 4268653"/>
              <a:gd name="connsiteX5" fmla="*/ 1322957 w 9220718"/>
              <a:gd name="connsiteY5" fmla="*/ 4009885 h 4268653"/>
              <a:gd name="connsiteX6" fmla="*/ 1315837 w 9220718"/>
              <a:gd name="connsiteY6" fmla="*/ 4220084 h 4268653"/>
              <a:gd name="connsiteX7" fmla="*/ 1227343 w 9220718"/>
              <a:gd name="connsiteY7" fmla="*/ 4268653 h 4268653"/>
              <a:gd name="connsiteX8" fmla="*/ 0 w 9220718"/>
              <a:gd name="connsiteY8" fmla="*/ 4265542 h 4268653"/>
              <a:gd name="connsiteX9" fmla="*/ 60220 w 9220718"/>
              <a:gd name="connsiteY9" fmla="*/ 718270 h 4268653"/>
              <a:gd name="connsiteX10" fmla="*/ 53607 w 9220718"/>
              <a:gd name="connsiteY10" fmla="*/ 0 h 4268653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27343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06724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177857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10847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8 w 9220718"/>
              <a:gd name="connsiteY0" fmla="*/ 0 h 4271068"/>
              <a:gd name="connsiteX1" fmla="*/ 9204220 w 9220718"/>
              <a:gd name="connsiteY1" fmla="*/ 9701 h 4271068"/>
              <a:gd name="connsiteX2" fmla="*/ 9204220 w 9220718"/>
              <a:gd name="connsiteY2" fmla="*/ 88 h 4271068"/>
              <a:gd name="connsiteX3" fmla="*/ 9220718 w 9220718"/>
              <a:gd name="connsiteY3" fmla="*/ 3974880 h 4271068"/>
              <a:gd name="connsiteX4" fmla="*/ 1405290 w 9220718"/>
              <a:gd name="connsiteY4" fmla="*/ 3975945 h 4271068"/>
              <a:gd name="connsiteX5" fmla="*/ 1322957 w 9220718"/>
              <a:gd name="connsiteY5" fmla="*/ 4009884 h 4271068"/>
              <a:gd name="connsiteX6" fmla="*/ 1315837 w 9220718"/>
              <a:gd name="connsiteY6" fmla="*/ 4220083 h 4271068"/>
              <a:gd name="connsiteX7" fmla="*/ 1210847 w 9220718"/>
              <a:gd name="connsiteY7" fmla="*/ 4268652 h 4271068"/>
              <a:gd name="connsiteX8" fmla="*/ 0 w 9220718"/>
              <a:gd name="connsiteY8" fmla="*/ 4265541 h 4271068"/>
              <a:gd name="connsiteX9" fmla="*/ 60220 w 9220718"/>
              <a:gd name="connsiteY9" fmla="*/ 718269 h 4271068"/>
              <a:gd name="connsiteX10" fmla="*/ 53608 w 9220718"/>
              <a:gd name="connsiteY10" fmla="*/ 0 h 4271068"/>
              <a:gd name="connsiteX0" fmla="*/ 92467 w 9259577"/>
              <a:gd name="connsiteY0" fmla="*/ 0 h 4271068"/>
              <a:gd name="connsiteX1" fmla="*/ 9243079 w 9259577"/>
              <a:gd name="connsiteY1" fmla="*/ 9701 h 4271068"/>
              <a:gd name="connsiteX2" fmla="*/ 9243079 w 9259577"/>
              <a:gd name="connsiteY2" fmla="*/ 88 h 4271068"/>
              <a:gd name="connsiteX3" fmla="*/ 9259577 w 9259577"/>
              <a:gd name="connsiteY3" fmla="*/ 3974880 h 4271068"/>
              <a:gd name="connsiteX4" fmla="*/ 1444149 w 9259577"/>
              <a:gd name="connsiteY4" fmla="*/ 3975945 h 4271068"/>
              <a:gd name="connsiteX5" fmla="*/ 1361816 w 9259577"/>
              <a:gd name="connsiteY5" fmla="*/ 4009884 h 4271068"/>
              <a:gd name="connsiteX6" fmla="*/ 1354696 w 9259577"/>
              <a:gd name="connsiteY6" fmla="*/ 4220083 h 4271068"/>
              <a:gd name="connsiteX7" fmla="*/ 1249706 w 9259577"/>
              <a:gd name="connsiteY7" fmla="*/ 4268652 h 4271068"/>
              <a:gd name="connsiteX8" fmla="*/ 38859 w 9259577"/>
              <a:gd name="connsiteY8" fmla="*/ 4265541 h 4271068"/>
              <a:gd name="connsiteX9" fmla="*/ 4233 w 9259577"/>
              <a:gd name="connsiteY9" fmla="*/ 718269 h 4271068"/>
              <a:gd name="connsiteX10" fmla="*/ 92467 w 9259577"/>
              <a:gd name="connsiteY10" fmla="*/ 0 h 4271068"/>
              <a:gd name="connsiteX0" fmla="*/ 1534037 w 10701147"/>
              <a:gd name="connsiteY0" fmla="*/ 0 h 4271068"/>
              <a:gd name="connsiteX1" fmla="*/ 10684649 w 10701147"/>
              <a:gd name="connsiteY1" fmla="*/ 9701 h 4271068"/>
              <a:gd name="connsiteX2" fmla="*/ 10684649 w 10701147"/>
              <a:gd name="connsiteY2" fmla="*/ 88 h 4271068"/>
              <a:gd name="connsiteX3" fmla="*/ 10701147 w 10701147"/>
              <a:gd name="connsiteY3" fmla="*/ 3974880 h 4271068"/>
              <a:gd name="connsiteX4" fmla="*/ 2885719 w 10701147"/>
              <a:gd name="connsiteY4" fmla="*/ 3975945 h 4271068"/>
              <a:gd name="connsiteX5" fmla="*/ 2803386 w 10701147"/>
              <a:gd name="connsiteY5" fmla="*/ 4009884 h 4271068"/>
              <a:gd name="connsiteX6" fmla="*/ 2796266 w 10701147"/>
              <a:gd name="connsiteY6" fmla="*/ 4220083 h 4271068"/>
              <a:gd name="connsiteX7" fmla="*/ 2691276 w 10701147"/>
              <a:gd name="connsiteY7" fmla="*/ 4268652 h 4271068"/>
              <a:gd name="connsiteX8" fmla="*/ 1480429 w 10701147"/>
              <a:gd name="connsiteY8" fmla="*/ 4265541 h 4271068"/>
              <a:gd name="connsiteX9" fmla="*/ 1534037 w 10701147"/>
              <a:gd name="connsiteY9" fmla="*/ 0 h 4271068"/>
              <a:gd name="connsiteX0" fmla="*/ 1534037 w 10701147"/>
              <a:gd name="connsiteY0" fmla="*/ 0 h 4271068"/>
              <a:gd name="connsiteX1" fmla="*/ 10684649 w 10701147"/>
              <a:gd name="connsiteY1" fmla="*/ 9701 h 4271068"/>
              <a:gd name="connsiteX2" fmla="*/ 10684649 w 10701147"/>
              <a:gd name="connsiteY2" fmla="*/ 88 h 4271068"/>
              <a:gd name="connsiteX3" fmla="*/ 10701147 w 10701147"/>
              <a:gd name="connsiteY3" fmla="*/ 3974880 h 4271068"/>
              <a:gd name="connsiteX4" fmla="*/ 2885719 w 10701147"/>
              <a:gd name="connsiteY4" fmla="*/ 3975945 h 4271068"/>
              <a:gd name="connsiteX5" fmla="*/ 2803386 w 10701147"/>
              <a:gd name="connsiteY5" fmla="*/ 4009884 h 4271068"/>
              <a:gd name="connsiteX6" fmla="*/ 2796266 w 10701147"/>
              <a:gd name="connsiteY6" fmla="*/ 4220083 h 4271068"/>
              <a:gd name="connsiteX7" fmla="*/ 2691276 w 10701147"/>
              <a:gd name="connsiteY7" fmla="*/ 4268652 h 4271068"/>
              <a:gd name="connsiteX8" fmla="*/ 1480429 w 10701147"/>
              <a:gd name="connsiteY8" fmla="*/ 4265541 h 4271068"/>
              <a:gd name="connsiteX9" fmla="*/ 1534037 w 10701147"/>
              <a:gd name="connsiteY9" fmla="*/ 0 h 4271068"/>
              <a:gd name="connsiteX0" fmla="*/ 246481 w 9413591"/>
              <a:gd name="connsiteY0" fmla="*/ 0 h 4271068"/>
              <a:gd name="connsiteX1" fmla="*/ 9397093 w 9413591"/>
              <a:gd name="connsiteY1" fmla="*/ 9701 h 4271068"/>
              <a:gd name="connsiteX2" fmla="*/ 9397093 w 9413591"/>
              <a:gd name="connsiteY2" fmla="*/ 88 h 4271068"/>
              <a:gd name="connsiteX3" fmla="*/ 9413591 w 9413591"/>
              <a:gd name="connsiteY3" fmla="*/ 3974880 h 4271068"/>
              <a:gd name="connsiteX4" fmla="*/ 1598163 w 9413591"/>
              <a:gd name="connsiteY4" fmla="*/ 3975945 h 4271068"/>
              <a:gd name="connsiteX5" fmla="*/ 1515830 w 9413591"/>
              <a:gd name="connsiteY5" fmla="*/ 4009884 h 4271068"/>
              <a:gd name="connsiteX6" fmla="*/ 1508710 w 9413591"/>
              <a:gd name="connsiteY6" fmla="*/ 4220083 h 4271068"/>
              <a:gd name="connsiteX7" fmla="*/ 1403720 w 9413591"/>
              <a:gd name="connsiteY7" fmla="*/ 4268652 h 4271068"/>
              <a:gd name="connsiteX8" fmla="*/ 192873 w 9413591"/>
              <a:gd name="connsiteY8" fmla="*/ 4265541 h 4271068"/>
              <a:gd name="connsiteX9" fmla="*/ 246481 w 9413591"/>
              <a:gd name="connsiteY9" fmla="*/ 0 h 4271068"/>
              <a:gd name="connsiteX0" fmla="*/ 64211 w 9231321"/>
              <a:gd name="connsiteY0" fmla="*/ 0 h 4271068"/>
              <a:gd name="connsiteX1" fmla="*/ 9214823 w 9231321"/>
              <a:gd name="connsiteY1" fmla="*/ 9701 h 4271068"/>
              <a:gd name="connsiteX2" fmla="*/ 9214823 w 9231321"/>
              <a:gd name="connsiteY2" fmla="*/ 88 h 4271068"/>
              <a:gd name="connsiteX3" fmla="*/ 9231321 w 9231321"/>
              <a:gd name="connsiteY3" fmla="*/ 3974880 h 4271068"/>
              <a:gd name="connsiteX4" fmla="*/ 1415893 w 9231321"/>
              <a:gd name="connsiteY4" fmla="*/ 3975945 h 4271068"/>
              <a:gd name="connsiteX5" fmla="*/ 1333560 w 9231321"/>
              <a:gd name="connsiteY5" fmla="*/ 4009884 h 4271068"/>
              <a:gd name="connsiteX6" fmla="*/ 1326440 w 9231321"/>
              <a:gd name="connsiteY6" fmla="*/ 4220083 h 4271068"/>
              <a:gd name="connsiteX7" fmla="*/ 1221450 w 9231321"/>
              <a:gd name="connsiteY7" fmla="*/ 4268652 h 4271068"/>
              <a:gd name="connsiteX8" fmla="*/ 10603 w 9231321"/>
              <a:gd name="connsiteY8" fmla="*/ 4265541 h 4271068"/>
              <a:gd name="connsiteX9" fmla="*/ 64211 w 9231321"/>
              <a:gd name="connsiteY9" fmla="*/ 0 h 4271068"/>
              <a:gd name="connsiteX0" fmla="*/ 10604 w 9177714"/>
              <a:gd name="connsiteY0" fmla="*/ 0 h 4276228"/>
              <a:gd name="connsiteX1" fmla="*/ 9161216 w 9177714"/>
              <a:gd name="connsiteY1" fmla="*/ 9701 h 4276228"/>
              <a:gd name="connsiteX2" fmla="*/ 9161216 w 9177714"/>
              <a:gd name="connsiteY2" fmla="*/ 88 h 4276228"/>
              <a:gd name="connsiteX3" fmla="*/ 9177714 w 9177714"/>
              <a:gd name="connsiteY3" fmla="*/ 3974880 h 4276228"/>
              <a:gd name="connsiteX4" fmla="*/ 1362286 w 9177714"/>
              <a:gd name="connsiteY4" fmla="*/ 3975945 h 4276228"/>
              <a:gd name="connsiteX5" fmla="*/ 1279953 w 9177714"/>
              <a:gd name="connsiteY5" fmla="*/ 4009884 h 4276228"/>
              <a:gd name="connsiteX6" fmla="*/ 1272833 w 9177714"/>
              <a:gd name="connsiteY6" fmla="*/ 4220083 h 4276228"/>
              <a:gd name="connsiteX7" fmla="*/ 1167843 w 9177714"/>
              <a:gd name="connsiteY7" fmla="*/ 4268652 h 4276228"/>
              <a:gd name="connsiteX8" fmla="*/ 10603 w 9177714"/>
              <a:gd name="connsiteY8" fmla="*/ 4265541 h 4276228"/>
              <a:gd name="connsiteX9" fmla="*/ 10604 w 9177714"/>
              <a:gd name="connsiteY9" fmla="*/ 0 h 4276228"/>
              <a:gd name="connsiteX0" fmla="*/ 10604 w 9177714"/>
              <a:gd name="connsiteY0" fmla="*/ 0 h 4268609"/>
              <a:gd name="connsiteX1" fmla="*/ 9161216 w 9177714"/>
              <a:gd name="connsiteY1" fmla="*/ 9701 h 4268609"/>
              <a:gd name="connsiteX2" fmla="*/ 9161216 w 9177714"/>
              <a:gd name="connsiteY2" fmla="*/ 88 h 4268609"/>
              <a:gd name="connsiteX3" fmla="*/ 9177714 w 9177714"/>
              <a:gd name="connsiteY3" fmla="*/ 3974880 h 4268609"/>
              <a:gd name="connsiteX4" fmla="*/ 1362286 w 9177714"/>
              <a:gd name="connsiteY4" fmla="*/ 3975945 h 4268609"/>
              <a:gd name="connsiteX5" fmla="*/ 1279953 w 9177714"/>
              <a:gd name="connsiteY5" fmla="*/ 4009884 h 4268609"/>
              <a:gd name="connsiteX6" fmla="*/ 1272833 w 9177714"/>
              <a:gd name="connsiteY6" fmla="*/ 4220083 h 4268609"/>
              <a:gd name="connsiteX7" fmla="*/ 1206981 w 9177714"/>
              <a:gd name="connsiteY7" fmla="*/ 4261033 h 4268609"/>
              <a:gd name="connsiteX8" fmla="*/ 10603 w 9177714"/>
              <a:gd name="connsiteY8" fmla="*/ 4265541 h 4268609"/>
              <a:gd name="connsiteX9" fmla="*/ 10604 w 9177714"/>
              <a:gd name="connsiteY9" fmla="*/ 0 h 4268609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22008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22008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184616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8698"/>
              <a:gd name="connsiteX1" fmla="*/ 9161216 w 9177714"/>
              <a:gd name="connsiteY1" fmla="*/ 9701 h 4268698"/>
              <a:gd name="connsiteX2" fmla="*/ 9161216 w 9177714"/>
              <a:gd name="connsiteY2" fmla="*/ 88 h 4268698"/>
              <a:gd name="connsiteX3" fmla="*/ 9177714 w 9177714"/>
              <a:gd name="connsiteY3" fmla="*/ 3974880 h 4268698"/>
              <a:gd name="connsiteX4" fmla="*/ 1362286 w 9177714"/>
              <a:gd name="connsiteY4" fmla="*/ 3975945 h 4268698"/>
              <a:gd name="connsiteX5" fmla="*/ 1279953 w 9177714"/>
              <a:gd name="connsiteY5" fmla="*/ 4009884 h 4268698"/>
              <a:gd name="connsiteX6" fmla="*/ 1272833 w 9177714"/>
              <a:gd name="connsiteY6" fmla="*/ 4197223 h 4268698"/>
              <a:gd name="connsiteX7" fmla="*/ 1173434 w 9177714"/>
              <a:gd name="connsiteY7" fmla="*/ 4266113 h 4268698"/>
              <a:gd name="connsiteX8" fmla="*/ 10603 w 9177714"/>
              <a:gd name="connsiteY8" fmla="*/ 4265541 h 4268698"/>
              <a:gd name="connsiteX9" fmla="*/ 10604 w 9177714"/>
              <a:gd name="connsiteY9" fmla="*/ 0 h 42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7714" h="4268698">
                <a:moveTo>
                  <a:pt x="10604" y="0"/>
                </a:moveTo>
                <a:lnTo>
                  <a:pt x="9161216" y="9701"/>
                </a:lnTo>
                <a:lnTo>
                  <a:pt x="9161216" y="88"/>
                </a:lnTo>
                <a:cubicBezTo>
                  <a:pt x="9162804" y="1317689"/>
                  <a:pt x="9176126" y="2657279"/>
                  <a:pt x="9177714" y="3974880"/>
                </a:cubicBezTo>
                <a:lnTo>
                  <a:pt x="1362286" y="3975945"/>
                </a:lnTo>
                <a:cubicBezTo>
                  <a:pt x="1324129" y="3980616"/>
                  <a:pt x="1294862" y="3973004"/>
                  <a:pt x="1279953" y="4009884"/>
                </a:cubicBezTo>
                <a:cubicBezTo>
                  <a:pt x="1265044" y="4046764"/>
                  <a:pt x="1276941" y="4145761"/>
                  <a:pt x="1272833" y="4197223"/>
                </a:cubicBezTo>
                <a:cubicBezTo>
                  <a:pt x="1272365" y="4244226"/>
                  <a:pt x="1221664" y="4268698"/>
                  <a:pt x="1173434" y="4266113"/>
                </a:cubicBezTo>
                <a:lnTo>
                  <a:pt x="10603" y="4265541"/>
                </a:lnTo>
                <a:cubicBezTo>
                  <a:pt x="0" y="3520977"/>
                  <a:pt x="7635" y="788799"/>
                  <a:pt x="1060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GB" dirty="0"/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619250" y="404870"/>
            <a:ext cx="6935788" cy="66833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 smtClean="0"/>
              <a:t>Chapter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2015-07-08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144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619250" y="1582738"/>
            <a:ext cx="6935788" cy="4078287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en-GB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2015-07-08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24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2015-07-08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627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19250" y="1582739"/>
            <a:ext cx="6935788" cy="40782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344488"/>
            <a:ext cx="662749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250" y="6308725"/>
            <a:ext cx="2895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72399" y="6308725"/>
            <a:ext cx="53186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fld id="{680D72F4-1C41-4187-A4BC-492CF086CF40}" type="slidenum">
              <a:rPr lang="en-GB" smtClean="0"/>
              <a:pPr>
                <a:lnSpc>
                  <a:spcPts val="900"/>
                </a:lnSpc>
              </a:pPr>
              <a:t>‹Nr.›</a:t>
            </a:fld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80112" y="6288509"/>
            <a:ext cx="2133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00"/>
              </a:lnSpc>
            </a:pPr>
            <a:fld id="{CFCB38AA-14D0-4B67-BE5B-608C5A8A7489}" type="datetimeFigureOut">
              <a:rPr lang="en-GB" smtClean="0"/>
              <a:pPr algn="r">
                <a:lnSpc>
                  <a:spcPts val="900"/>
                </a:lnSpc>
              </a:pPr>
              <a:t>08/07/2015</a:t>
            </a:fld>
            <a:endParaRPr lang="en-GB" dirty="0"/>
          </a:p>
        </p:txBody>
      </p:sp>
      <p:sp>
        <p:nvSpPr>
          <p:cNvPr id="9" name="Rektangel 12"/>
          <p:cNvSpPr/>
          <p:nvPr/>
        </p:nvSpPr>
        <p:spPr>
          <a:xfrm>
            <a:off x="0" y="5971378"/>
            <a:ext cx="9144000" cy="908720"/>
          </a:xfrm>
          <a:custGeom>
            <a:avLst/>
            <a:gdLst>
              <a:gd name="connsiteX0" fmla="*/ 1360291 w 9144000"/>
              <a:gd name="connsiteY0" fmla="*/ 0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360291 w 9144000"/>
              <a:gd name="connsiteY23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4000" h="908720">
                <a:moveTo>
                  <a:pt x="1360291" y="0"/>
                </a:moveTo>
                <a:lnTo>
                  <a:pt x="9144000" y="0"/>
                </a:lnTo>
                <a:lnTo>
                  <a:pt x="9144000" y="262632"/>
                </a:lnTo>
                <a:lnTo>
                  <a:pt x="9144000" y="328588"/>
                </a:lnTo>
                <a:lnTo>
                  <a:pt x="9144000" y="808061"/>
                </a:lnTo>
                <a:lnTo>
                  <a:pt x="9144000" y="883320"/>
                </a:lnTo>
                <a:lnTo>
                  <a:pt x="9144000" y="904652"/>
                </a:lnTo>
                <a:lnTo>
                  <a:pt x="9065179" y="904652"/>
                </a:lnTo>
                <a:cubicBezTo>
                  <a:pt x="9058414" y="907870"/>
                  <a:pt x="9050977" y="908720"/>
                  <a:pt x="9043341" y="908720"/>
                </a:cubicBezTo>
                <a:lnTo>
                  <a:pt x="1259632" y="908720"/>
                </a:lnTo>
                <a:lnTo>
                  <a:pt x="1259632" y="904652"/>
                </a:lnTo>
                <a:lnTo>
                  <a:pt x="0" y="904652"/>
                </a:lnTo>
                <a:lnTo>
                  <a:pt x="0" y="883320"/>
                </a:lnTo>
                <a:lnTo>
                  <a:pt x="0" y="328588"/>
                </a:lnTo>
                <a:lnTo>
                  <a:pt x="0" y="314003"/>
                </a:lnTo>
                <a:lnTo>
                  <a:pt x="901401" y="314003"/>
                </a:lnTo>
                <a:lnTo>
                  <a:pt x="1026319" y="314003"/>
                </a:lnTo>
                <a:lnTo>
                  <a:pt x="1194387" y="314003"/>
                </a:lnTo>
                <a:cubicBezTo>
                  <a:pt x="1225910" y="314003"/>
                  <a:pt x="1252353" y="292251"/>
                  <a:pt x="1258275" y="262632"/>
                </a:cubicBezTo>
                <a:lnTo>
                  <a:pt x="1259632" y="262632"/>
                </a:lnTo>
                <a:lnTo>
                  <a:pt x="1259632" y="255909"/>
                </a:lnTo>
                <a:lnTo>
                  <a:pt x="1261441" y="246949"/>
                </a:lnTo>
                <a:lnTo>
                  <a:pt x="1261441" y="91699"/>
                </a:lnTo>
                <a:cubicBezTo>
                  <a:pt x="1264629" y="40239"/>
                  <a:pt x="1260136" y="0"/>
                  <a:pt x="1360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77" r:id="rId3"/>
    <p:sldLayoutId id="2147483668" r:id="rId4"/>
    <p:sldLayoutId id="2147483669" r:id="rId5"/>
    <p:sldLayoutId id="2147483670" r:id="rId6"/>
    <p:sldLayoutId id="2147483674" r:id="rId7"/>
    <p:sldLayoutId id="2147483672" r:id="rId8"/>
    <p:sldLayoutId id="2147483673" r:id="rId9"/>
    <p:sldLayoutId id="2147483665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3900" indent="-3683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352425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113" indent="-4572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customXml" Target="../ink/ink3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noProof="0" dirty="0" err="1" smtClean="0"/>
              <a:t>Lectures</a:t>
            </a:r>
            <a:r>
              <a:rPr lang="sv-SE" noProof="0" dirty="0" smtClean="0"/>
              <a:t> flop, so </a:t>
            </a:r>
            <a:r>
              <a:rPr lang="sv-SE" noProof="0" dirty="0" err="1" smtClean="0"/>
              <a:t>flip</a:t>
            </a:r>
            <a:r>
              <a:rPr lang="sv-SE" noProof="0" dirty="0" smtClean="0"/>
              <a:t> </a:t>
            </a:r>
            <a:br>
              <a:rPr lang="sv-SE" noProof="0" dirty="0" smtClean="0"/>
            </a:br>
            <a:r>
              <a:rPr lang="sv-SE" noProof="0" dirty="0" smtClean="0"/>
              <a:t>the </a:t>
            </a:r>
            <a:r>
              <a:rPr lang="sv-SE" noProof="0" dirty="0" err="1" smtClean="0"/>
              <a:t>classroom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67963" y="2425959"/>
            <a:ext cx="6987075" cy="970383"/>
          </a:xfrm>
        </p:spPr>
        <p:txBody>
          <a:bodyPr>
            <a:normAutofit/>
          </a:bodyPr>
          <a:lstStyle/>
          <a:p>
            <a:r>
              <a:rPr lang="sv-SE" b="1" noProof="0" dirty="0" smtClean="0"/>
              <a:t>Gunnar Karlsson</a:t>
            </a:r>
          </a:p>
          <a:p>
            <a:r>
              <a:rPr lang="sv-SE" noProof="0" dirty="0" err="1" smtClean="0"/>
              <a:t>School</a:t>
            </a:r>
            <a:r>
              <a:rPr lang="sv-SE" noProof="0" dirty="0" smtClean="0"/>
              <a:t> </a:t>
            </a:r>
            <a:r>
              <a:rPr lang="sv-SE" noProof="0" dirty="0" err="1" smtClean="0"/>
              <a:t>of</a:t>
            </a:r>
            <a:r>
              <a:rPr lang="sv-SE" noProof="0" dirty="0" smtClean="0"/>
              <a:t> </a:t>
            </a:r>
            <a:r>
              <a:rPr lang="sv-SE" noProof="0" dirty="0" err="1" smtClean="0"/>
              <a:t>Electrical</a:t>
            </a:r>
            <a:r>
              <a:rPr lang="sv-SE" noProof="0" dirty="0" smtClean="0"/>
              <a:t> </a:t>
            </a:r>
            <a:r>
              <a:rPr lang="sv-SE" noProof="0" dirty="0" err="1" smtClean="0"/>
              <a:t>Engineering</a:t>
            </a:r>
            <a:endParaRPr lang="sv-SE" noProof="0" dirty="0" smtClean="0"/>
          </a:p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514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547771" y="3377048"/>
            <a:ext cx="1066675" cy="7002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897895" y="2824752"/>
            <a:ext cx="1066675" cy="700266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3608" y="2299716"/>
            <a:ext cx="1066675" cy="7002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43608" y="5208513"/>
            <a:ext cx="667976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6978" y="1976516"/>
            <a:ext cx="0" cy="31615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85557" y="1976516"/>
            <a:ext cx="0" cy="31615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 rot="5400000">
            <a:off x="2354667" y="4200823"/>
            <a:ext cx="323197" cy="2338582"/>
          </a:xfrm>
          <a:prstGeom prst="rightBrace">
            <a:avLst>
              <a:gd name="adj1" fmla="val 8333"/>
              <a:gd name="adj2" fmla="val 505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81430" y="5588417"/>
            <a:ext cx="1269669" cy="276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773937" y="2821752"/>
            <a:ext cx="1066675" cy="7002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Clarifi-cation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053947" y="2824752"/>
            <a:ext cx="1066675" cy="7002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Indepth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262845" y="2839264"/>
            <a:ext cx="1066675" cy="7002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Outlook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454475" y="1976516"/>
            <a:ext cx="0" cy="31615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/>
          <p:cNvSpPr/>
          <p:nvPr/>
        </p:nvSpPr>
        <p:spPr>
          <a:xfrm rot="5400000">
            <a:off x="5408419" y="3485654"/>
            <a:ext cx="323198" cy="3768919"/>
          </a:xfrm>
          <a:prstGeom prst="rightBrace">
            <a:avLst>
              <a:gd name="adj1" fmla="val 8333"/>
              <a:gd name="adj2" fmla="val 476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163660" y="5583991"/>
            <a:ext cx="847248" cy="276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class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11322" y="3044290"/>
            <a:ext cx="600292" cy="276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  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10662" y="5070370"/>
            <a:ext cx="641452" cy="276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  <p:sp>
        <p:nvSpPr>
          <p:cNvPr id="54" name="Right Brace 53"/>
          <p:cNvSpPr/>
          <p:nvPr/>
        </p:nvSpPr>
        <p:spPr>
          <a:xfrm rot="16200000">
            <a:off x="4239129" y="-1346567"/>
            <a:ext cx="323198" cy="6107498"/>
          </a:xfrm>
          <a:prstGeom prst="rightBrace">
            <a:avLst>
              <a:gd name="adj1" fmla="val 8333"/>
              <a:gd name="adj2" fmla="val 476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35648" y="1134364"/>
            <a:ext cx="1743254" cy="276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 module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online material: Flipped classroom and </a:t>
            </a:r>
            <a:r>
              <a:rPr lang="en-US" dirty="0"/>
              <a:t>p</a:t>
            </a:r>
            <a:r>
              <a:rPr lang="en-US" dirty="0" smtClean="0"/>
              <a:t>eer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at KTH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Flipped classroom and peer instruction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Now used in courses in all five-year engineering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Positive outcomes; no teacher who has tried wants to return to old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 resistance in the beginning; now they are used to active teaching and might demand it for all courses</a:t>
            </a:r>
          </a:p>
          <a:p>
            <a:r>
              <a:rPr lang="en-US" dirty="0" smtClean="0"/>
              <a:t>Voluntary effort, bottom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Neither incentives nor pressure for teachers 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Peer pressure and student expectations might lead to wide-scale adoption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reward structure would be beneficial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And time to restructure and develop a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312" y="1470666"/>
            <a:ext cx="8641377" cy="4268008"/>
            <a:chOff x="502623" y="1897296"/>
            <a:chExt cx="8641377" cy="4268008"/>
          </a:xfrm>
        </p:grpSpPr>
        <p:sp>
          <p:nvSpPr>
            <p:cNvPr id="3" name="Rectangle 2"/>
            <p:cNvSpPr/>
            <p:nvPr/>
          </p:nvSpPr>
          <p:spPr>
            <a:xfrm>
              <a:off x="502623" y="1897296"/>
              <a:ext cx="1368152" cy="122413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About the course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123728" y="1897296"/>
              <a:ext cx="1368152" cy="12241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Pre-requisites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79912" y="1897296"/>
              <a:ext cx="1368152" cy="12241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Learning module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28523" y="232469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  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8144" y="1897296"/>
              <a:ext cx="1368152" cy="12241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Learning module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6639" y="3429000"/>
              <a:ext cx="1008112" cy="7920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Video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6639" y="4390129"/>
              <a:ext cx="1008112" cy="79208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Quiz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03748" y="5373216"/>
              <a:ext cx="1008112" cy="79208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Self-asses-</a:t>
              </a:r>
              <a:r>
                <a:rPr lang="en-US" dirty="0" err="1" smtClean="0"/>
                <a:t>ment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03748" y="3421941"/>
              <a:ext cx="1008112" cy="7920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Video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03748" y="4383070"/>
              <a:ext cx="1008112" cy="79208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Quiz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59932" y="3427041"/>
              <a:ext cx="1008112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Prepar-ation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59932" y="4390129"/>
              <a:ext cx="1008112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Class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48164" y="3429000"/>
              <a:ext cx="1008112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Prepar-ation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48164" y="4392088"/>
              <a:ext cx="1008112" cy="792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Class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24328" y="1897296"/>
              <a:ext cx="1619672" cy="122413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Examination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68344" y="3429000"/>
              <a:ext cx="1008112" cy="7920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Video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68344" y="4390129"/>
              <a:ext cx="1008112" cy="7920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Written</a:t>
              </a:r>
              <a:endParaRPr lang="en-US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learning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learning, developed by SICS Swedish 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Easy to provide videos to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 multiple-choice and free-text questions</a:t>
            </a:r>
          </a:p>
          <a:p>
            <a:pPr marL="698500" lvl="1" indent="-342900"/>
            <a:r>
              <a:rPr lang="en-US" dirty="0" smtClean="0"/>
              <a:t>Machine graded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Get individual student data on progress and difficulties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any video material</a:t>
            </a:r>
          </a:p>
          <a:p>
            <a:pPr marL="698500" lvl="1" indent="-342900"/>
            <a:r>
              <a:rPr lang="en-US" dirty="0" smtClean="0"/>
              <a:t>eliminating need to provide own material</a:t>
            </a:r>
          </a:p>
          <a:p>
            <a:pPr marL="698500" lvl="1" indent="-342900"/>
            <a:r>
              <a:rPr lang="en-US" dirty="0" smtClean="0"/>
              <a:t>TED talks, OER, recorded television and film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9" y="1577591"/>
            <a:ext cx="9109495" cy="3657599"/>
          </a:xfrm>
        </p:spPr>
      </p:pic>
    </p:spTree>
    <p:extLst>
      <p:ext uri="{BB962C8B-B14F-4D97-AF65-F5344CB8AC3E}">
        <p14:creationId xmlns:p14="http://schemas.microsoft.com/office/powerpoint/2010/main" val="40328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7" y="1113864"/>
            <a:ext cx="8613948" cy="4533310"/>
          </a:xfrm>
        </p:spPr>
      </p:pic>
    </p:spTree>
    <p:extLst>
      <p:ext uri="{BB962C8B-B14F-4D97-AF65-F5344CB8AC3E}">
        <p14:creationId xmlns:p14="http://schemas.microsoft.com/office/powerpoint/2010/main" val="31809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" y="1083469"/>
            <a:ext cx="9021257" cy="4573753"/>
          </a:xfrm>
        </p:spPr>
      </p:pic>
      <p:sp>
        <p:nvSpPr>
          <p:cNvPr id="5" name="Rectangle 4"/>
          <p:cNvSpPr/>
          <p:nvPr/>
        </p:nvSpPr>
        <p:spPr>
          <a:xfrm>
            <a:off x="1879042" y="2582426"/>
            <a:ext cx="904351" cy="2311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Names of students</a:t>
            </a:r>
          </a:p>
        </p:txBody>
      </p:sp>
    </p:spTree>
    <p:extLst>
      <p:ext uri="{BB962C8B-B14F-4D97-AF65-F5344CB8AC3E}">
        <p14:creationId xmlns:p14="http://schemas.microsoft.com/office/powerpoint/2010/main" val="33607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Useful data from learning management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Learn study habits of those who success and fail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Early warning to those who run risk of failing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Indications of deficient material and inherent difficulty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Adapt in-class meetings to performance on preparatory material</a:t>
            </a:r>
          </a:p>
          <a:p>
            <a:r>
              <a:rPr lang="en-US" dirty="0" smtClean="0"/>
              <a:t>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Sensitive with respect to personal integrity</a:t>
            </a:r>
          </a:p>
          <a:p>
            <a:pPr marL="698500" lvl="1" indent="-342900"/>
            <a:r>
              <a:rPr lang="en-US" dirty="0" smtClean="0"/>
              <a:t>Basically IQ tests run on large populations</a:t>
            </a:r>
          </a:p>
          <a:p>
            <a:r>
              <a:rPr lang="en-US" dirty="0" smtClean="0"/>
              <a:t>Mitigation of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Identifiable data only needed for student and teacher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Random identifier for linking results across courses</a:t>
            </a:r>
          </a:p>
        </p:txBody>
      </p:sp>
    </p:spTree>
    <p:extLst>
      <p:ext uri="{BB962C8B-B14F-4D97-AF65-F5344CB8AC3E}">
        <p14:creationId xmlns:p14="http://schemas.microsoft.com/office/powerpoint/2010/main" val="40885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at distance and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KTH Summer </a:t>
            </a:r>
            <a:r>
              <a:rPr lang="en-US" dirty="0"/>
              <a:t>M</a:t>
            </a:r>
            <a:r>
              <a:rPr lang="en-US" dirty="0" smtClean="0"/>
              <a:t>athematics  www.sommarmatte.se</a:t>
            </a:r>
          </a:p>
          <a:p>
            <a:pPr marL="698500" lvl="1" indent="-342900"/>
            <a:r>
              <a:rPr lang="en-US" dirty="0" smtClean="0"/>
              <a:t>Online bridging course , nationwide </a:t>
            </a:r>
          </a:p>
          <a:p>
            <a:pPr marL="698500" lvl="1" indent="-342900"/>
            <a:r>
              <a:rPr lang="en-US" dirty="0" smtClean="0"/>
              <a:t>Started in 2005; 71 000 students to date</a:t>
            </a:r>
          </a:p>
          <a:p>
            <a:pPr marL="698500" lvl="1" indent="-342900"/>
            <a:r>
              <a:rPr lang="en-US" dirty="0" smtClean="0"/>
              <a:t>For credit, students obtain financial aid</a:t>
            </a:r>
          </a:p>
          <a:p>
            <a:pPr marL="698500" lvl="1" indent="-342900"/>
            <a:r>
              <a:rPr lang="en-US" dirty="0" smtClean="0"/>
              <a:t>Throughput 50 percent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Current project at SICS Swedish ICT on professional distance education</a:t>
            </a:r>
          </a:p>
          <a:p>
            <a:pPr marL="698500" lvl="1" indent="-342900"/>
            <a:r>
              <a:rPr lang="en-US" dirty="0" smtClean="0"/>
              <a:t>Challenges</a:t>
            </a:r>
          </a:p>
          <a:p>
            <a:pPr marL="1066800" lvl="2" indent="-342900"/>
            <a:r>
              <a:rPr lang="en-US" dirty="0" smtClean="0"/>
              <a:t>Scheduling and priorities</a:t>
            </a:r>
          </a:p>
          <a:p>
            <a:pPr marL="1419225" lvl="3" indent="-342900"/>
            <a:r>
              <a:rPr lang="en-US" dirty="0" smtClean="0"/>
              <a:t>Work tasks, family, own time</a:t>
            </a:r>
          </a:p>
          <a:p>
            <a:pPr marL="1066800" lvl="2" indent="-342900"/>
            <a:r>
              <a:rPr lang="en-US" dirty="0" smtClean="0"/>
              <a:t>Academic studies in the past</a:t>
            </a:r>
          </a:p>
          <a:p>
            <a:pPr marL="1066800" lvl="2" indent="-342900"/>
            <a:r>
              <a:rPr lang="en-US" dirty="0" smtClean="0"/>
              <a:t>Work in progress, no results yet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Peer instruction requires system support</a:t>
            </a:r>
          </a:p>
          <a:p>
            <a:pPr marL="698500" lvl="1" indent="-342900"/>
            <a:r>
              <a:rPr lang="en-US" dirty="0" smtClean="0"/>
              <a:t>To group students who are in phase</a:t>
            </a:r>
          </a:p>
          <a:p>
            <a:pPr marL="698500" lvl="1" indent="-342900"/>
            <a:r>
              <a:rPr lang="en-US" dirty="0" smtClean="0"/>
              <a:t>Provide protocol to follow; control of process</a:t>
            </a:r>
          </a:p>
          <a:p>
            <a:pPr marL="698500" lvl="1" indent="-342900"/>
            <a:r>
              <a:rPr lang="en-US" dirty="0" smtClean="0"/>
              <a:t>Produce material following exercise as feedback on the different alternative answers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Clarity on structure, approach and purpose</a:t>
            </a:r>
          </a:p>
          <a:p>
            <a:pPr marL="698500" lvl="1" indent="-342900"/>
            <a:r>
              <a:rPr lang="en-US" dirty="0" smtClean="0"/>
              <a:t>Minimize structural uncertainty</a:t>
            </a:r>
          </a:p>
          <a:p>
            <a:pPr marL="698500" lvl="1" indent="-342900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67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7689" y="3209026"/>
            <a:ext cx="1457946" cy="13428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Teaching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 and MOOCs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en-GB" smtClean="0"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Gunnar Karlsson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09622" y="2078650"/>
            <a:ext cx="6935788" cy="3603624"/>
          </a:xfrm>
        </p:spPr>
      </p:sp>
      <p:sp>
        <p:nvSpPr>
          <p:cNvPr id="6" name="Rectangle 5"/>
          <p:cNvSpPr/>
          <p:nvPr/>
        </p:nvSpPr>
        <p:spPr>
          <a:xfrm>
            <a:off x="1597688" y="2108447"/>
            <a:ext cx="6461090" cy="9344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Examination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97688" y="4770470"/>
            <a:ext cx="6461090" cy="934497"/>
          </a:xfrm>
          <a:prstGeom prst="rect">
            <a:avLst/>
          </a:prstGeom>
          <a:solidFill>
            <a:srgbClr val="F4D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Admission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225521" y="3209024"/>
            <a:ext cx="1557495" cy="1342877"/>
          </a:xfrm>
          <a:prstGeom prst="rect">
            <a:avLst/>
          </a:prstGeom>
          <a:solidFill>
            <a:srgbClr val="E7B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Learning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861723" y="3209026"/>
            <a:ext cx="1557495" cy="1342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Campus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6501283" y="3209025"/>
            <a:ext cx="1557495" cy="1342877"/>
          </a:xfrm>
          <a:prstGeom prst="rect">
            <a:avLst/>
          </a:prstGeom>
          <a:solidFill>
            <a:srgbClr val="B88A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Financing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949570" y="3086613"/>
            <a:ext cx="1984075" cy="1587702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MOOC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94892" y="2208362"/>
            <a:ext cx="1086928" cy="1306190"/>
          </a:xfrm>
          <a:prstGeom prst="borderCallout1">
            <a:avLst>
              <a:gd name="adj1" fmla="val 35614"/>
              <a:gd name="adj2" fmla="val 122875"/>
              <a:gd name="adj3" fmla="val 50122"/>
              <a:gd name="adj4" fmla="val 10692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GeorgiaTech</a:t>
            </a:r>
            <a:r>
              <a:rPr lang="en-US" dirty="0" smtClean="0"/>
              <a:t> </a:t>
            </a:r>
            <a:r>
              <a:rPr lang="en-US" dirty="0"/>
              <a:t>MS in CS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67295" y="2004930"/>
            <a:ext cx="3352101" cy="3019244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MOOC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3129" y="3086612"/>
            <a:ext cx="2666089" cy="1683857"/>
          </a:xfrm>
          <a:prstGeom prst="rect">
            <a:avLst/>
          </a:prstGeom>
          <a:solidFill>
            <a:srgbClr val="FFFFFF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College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  <p:bldP spid="13" grpId="0" animBg="1"/>
      <p:bldP spid="13" grpId="1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39" y="-59839"/>
            <a:ext cx="5557265" cy="60408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Imaginary view of teaching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for MOOC-based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Hard to be a student without context </a:t>
            </a:r>
          </a:p>
          <a:p>
            <a:pPr marL="698500" lvl="1" indent="-342900"/>
            <a:r>
              <a:rPr lang="en-US" dirty="0"/>
              <a:t>no peer pressure, no support and no socializing</a:t>
            </a:r>
          </a:p>
          <a:p>
            <a:pPr marL="698500" lvl="1" indent="-342900"/>
            <a:r>
              <a:rPr lang="en-US" dirty="0"/>
              <a:t>where to study, when and </a:t>
            </a:r>
            <a:r>
              <a:rPr lang="en-US" dirty="0" smtClean="0"/>
              <a:t>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My proposal: The MOOC College</a:t>
            </a:r>
          </a:p>
          <a:p>
            <a:pPr marL="698500" lvl="1" indent="-342900"/>
            <a:r>
              <a:rPr lang="en-US" dirty="0" smtClean="0"/>
              <a:t>Organize studies </a:t>
            </a:r>
          </a:p>
          <a:p>
            <a:pPr marL="698500" lvl="1" indent="-342900"/>
            <a:r>
              <a:rPr lang="en-US" dirty="0"/>
              <a:t>A</a:t>
            </a:r>
            <a:r>
              <a:rPr lang="en-US" dirty="0" smtClean="0"/>
              <a:t>ctivate students and </a:t>
            </a:r>
          </a:p>
          <a:p>
            <a:pPr marL="698500" lvl="1" indent="-342900"/>
            <a:r>
              <a:rPr lang="en-US" dirty="0" smtClean="0"/>
              <a:t>Life-long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Study coaches</a:t>
            </a:r>
          </a:p>
          <a:p>
            <a:pPr marL="698500" lvl="1" indent="-342900"/>
            <a:r>
              <a:rPr lang="en-US" dirty="0" smtClean="0"/>
              <a:t>Individual study plan of MOOCs</a:t>
            </a:r>
          </a:p>
          <a:p>
            <a:pPr marL="698500" lvl="1" indent="-342900"/>
            <a:r>
              <a:rPr lang="en-US" dirty="0" smtClean="0"/>
              <a:t>Organize study groups with tutors</a:t>
            </a:r>
          </a:p>
          <a:p>
            <a:pPr marL="698500" lvl="1" indent="-342900"/>
            <a:r>
              <a:rPr lang="en-US" dirty="0" smtClean="0"/>
              <a:t>Add extracurricular activities</a:t>
            </a:r>
          </a:p>
          <a:p>
            <a:pPr marL="698500" lvl="1" indent="-342900"/>
            <a:r>
              <a:rPr lang="en-US" dirty="0" smtClean="0"/>
              <a:t>Examination and certification by external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coming societal challenge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28" y="1286411"/>
            <a:ext cx="2540000" cy="3860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73" y="1286411"/>
            <a:ext cx="3146830" cy="37930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28" y="1958213"/>
            <a:ext cx="3481826" cy="3763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coming societal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new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Retraining, continuous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Staying ahead of the machines</a:t>
            </a:r>
          </a:p>
          <a:p>
            <a:r>
              <a:rPr lang="en-US" dirty="0" smtClean="0"/>
              <a:t>Suggestions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Less initial full-time study</a:t>
            </a:r>
          </a:p>
          <a:p>
            <a:pPr marL="698500" lvl="1" indent="-342900"/>
            <a:r>
              <a:rPr lang="en-US" dirty="0" smtClean="0"/>
              <a:t>too big investment of uncertain usefulness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Blend work and studies throughout life</a:t>
            </a:r>
          </a:p>
          <a:p>
            <a:pPr marL="698500" lvl="1" indent="-342900"/>
            <a:r>
              <a:rPr lang="en-US" dirty="0" smtClean="0"/>
              <a:t>Studies adapted to present and future work</a:t>
            </a:r>
          </a:p>
          <a:p>
            <a:pPr marL="698500" lvl="1" indent="-342900"/>
            <a:r>
              <a:rPr lang="en-US" dirty="0" smtClean="0"/>
              <a:t>Suited to situation in life </a:t>
            </a:r>
          </a:p>
          <a:p>
            <a:pPr marL="1066800" lvl="2" indent="-342900"/>
            <a:r>
              <a:rPr lang="en-US" dirty="0" smtClean="0"/>
              <a:t>for increased wellbeing</a:t>
            </a:r>
          </a:p>
          <a:p>
            <a:pPr marL="1066800" lvl="2" indent="-342900"/>
            <a:r>
              <a:rPr lang="en-US" dirty="0" smtClean="0"/>
              <a:t>applicable skills and knowledge</a:t>
            </a:r>
          </a:p>
          <a:p>
            <a:pPr marL="698500" lvl="1" indent="-342900"/>
            <a:r>
              <a:rPr lang="en-US" dirty="0" smtClean="0"/>
              <a:t>Re-certification of </a:t>
            </a:r>
          </a:p>
          <a:p>
            <a:pPr marL="1066800" lvl="2" indent="-342900"/>
            <a:r>
              <a:rPr lang="en-US" dirty="0" smtClean="0"/>
              <a:t>acquired skills and knowledge </a:t>
            </a:r>
          </a:p>
          <a:p>
            <a:pPr marL="1066800" lvl="2" indent="-342900"/>
            <a:r>
              <a:rPr lang="en-US" dirty="0" smtClean="0"/>
              <a:t>whenever needed</a:t>
            </a:r>
          </a:p>
          <a:p>
            <a:pPr marL="698500" lvl="1" indent="-342900"/>
            <a:r>
              <a:rPr lang="en-US" dirty="0" smtClean="0"/>
              <a:t>Life-long service contract with place 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Teaching should be based on scientific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Active learning provably superior to passive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Substantial improvements cannot be ignored</a:t>
            </a:r>
          </a:p>
          <a:p>
            <a:r>
              <a:rPr lang="en-US" dirty="0" smtClean="0"/>
              <a:t>Flipped classroom with peer instruction works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Tested at scale at KTH in different subjects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Simple default to get faculty started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Open for experimentation by teachers</a:t>
            </a:r>
          </a:p>
          <a:p>
            <a:r>
              <a:rPr lang="en-US" dirty="0" smtClean="0"/>
              <a:t>Learning management systems are useful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Self-corrected quizzes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Monitoring of individual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Learning data for feedback  to students and teachers alike</a:t>
            </a:r>
          </a:p>
          <a:p>
            <a:r>
              <a:rPr lang="en-US" dirty="0" smtClean="0"/>
              <a:t>Distributed large-scale teaching require active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Important to consider students’ learning situation and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Socializing around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Peer instruction possible at distance with appropriate system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age of automation increases need for effective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Skills and knowledge obsoleted by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Recurrent retraining might be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Large initial investment in studying might not pay off</a:t>
            </a:r>
          </a:p>
          <a:p>
            <a:r>
              <a:rPr lang="en-US" dirty="0" smtClean="0"/>
              <a:t>Continuous learning for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staying competitive vis-à-vis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increased life quality and meaning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rderly democratic society and optimism about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Gunnar </a:t>
            </a:r>
            <a:r>
              <a:rPr lang="en-US" dirty="0" err="1" smtClean="0"/>
              <a:t>Karlsson</a:t>
            </a:r>
            <a:endParaRPr lang="en-US" dirty="0" smtClean="0"/>
          </a:p>
          <a:p>
            <a:r>
              <a:rPr lang="en-US" dirty="0" smtClean="0"/>
              <a:t>gk@kth.se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view of teaching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22" y="1241618"/>
            <a:ext cx="6967724" cy="45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Broadcasting problem – </a:t>
            </a:r>
            <a:br>
              <a:rPr lang="en-US" dirty="0" smtClean="0"/>
            </a:br>
            <a:r>
              <a:rPr lang="en-US" dirty="0" smtClean="0"/>
              <a:t>flow control and compatibility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7" y="1400851"/>
            <a:ext cx="5715000" cy="3810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31966" y="1854959"/>
            <a:ext cx="1182029" cy="579863"/>
          </a:xfrm>
          <a:prstGeom prst="wedgeRoundRectCallout">
            <a:avLst>
              <a:gd name="adj1" fmla="val 65960"/>
              <a:gd name="adj2" fmla="val 894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!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499786"/>
            <a:ext cx="4775993" cy="3170000"/>
          </a:xfrm>
        </p:spPr>
      </p:pic>
      <p:sp>
        <p:nvSpPr>
          <p:cNvPr id="7" name="Rounded Rectangular Callout 6"/>
          <p:cNvSpPr/>
          <p:nvPr/>
        </p:nvSpPr>
        <p:spPr>
          <a:xfrm>
            <a:off x="7634868" y="1754456"/>
            <a:ext cx="1182029" cy="579863"/>
          </a:xfrm>
          <a:prstGeom prst="wedgeRoundRectCallout">
            <a:avLst>
              <a:gd name="adj1" fmla="val -30267"/>
              <a:gd name="adj2" fmla="val 1548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Zzzz</a:t>
            </a:r>
          </a:p>
        </p:txBody>
      </p:sp>
    </p:spTree>
    <p:extLst>
      <p:ext uri="{BB962C8B-B14F-4D97-AF65-F5344CB8AC3E}">
        <p14:creationId xmlns:p14="http://schemas.microsoft.com/office/powerpoint/2010/main" val="17402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Asynchrony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1" y="1172817"/>
            <a:ext cx="3551583" cy="266368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4" y="2504661"/>
            <a:ext cx="3043341" cy="3419062"/>
          </a:xfrm>
          <a:effectLst/>
        </p:spPr>
      </p:pic>
      <p:sp>
        <p:nvSpPr>
          <p:cNvPr id="8" name="Cloud Callout 7"/>
          <p:cNvSpPr/>
          <p:nvPr/>
        </p:nvSpPr>
        <p:spPr>
          <a:xfrm>
            <a:off x="877078" y="2313992"/>
            <a:ext cx="1604865" cy="1287624"/>
          </a:xfrm>
          <a:prstGeom prst="cloudCallout">
            <a:avLst>
              <a:gd name="adj1" fmla="val 55483"/>
              <a:gd name="adj2" fmla="val 668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7361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69" y="3801769"/>
            <a:ext cx="1906065" cy="2071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Technology-enhanced learning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20202" y="3621882"/>
            <a:ext cx="57615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30392" y="286869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MOOC</a:t>
            </a:r>
            <a:endParaRPr lang="en-US" b="1" dirty="0"/>
          </a:p>
        </p:txBody>
      </p: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1763533" y="2969810"/>
            <a:ext cx="71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YOPS</a:t>
            </a:r>
            <a:endParaRPr lang="en-US" b="1" dirty="0"/>
          </a:p>
        </p:txBody>
      </p:sp>
      <p:sp>
        <p:nvSpPr>
          <p:cNvPr id="13" name="Down Arrow Callout 12"/>
          <p:cNvSpPr/>
          <p:nvPr/>
        </p:nvSpPr>
        <p:spPr>
          <a:xfrm>
            <a:off x="874208" y="1708220"/>
            <a:ext cx="2199026" cy="1160475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Your Own Private Socrates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3225634" y="1729992"/>
            <a:ext cx="2199026" cy="1160475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 point: Tradeoff of cost vs coaching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209926" y="1522556"/>
            <a:ext cx="2731716" cy="3613278"/>
            <a:chOff x="6209926" y="1522556"/>
            <a:chExt cx="2731716" cy="361327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126" y="4089680"/>
              <a:ext cx="1046154" cy="104615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253" y="3883140"/>
              <a:ext cx="1776414" cy="4619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193" y="2172403"/>
              <a:ext cx="1714158" cy="7556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26" y="4345103"/>
              <a:ext cx="1600200" cy="7905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5692" y="1522556"/>
              <a:ext cx="1885950" cy="762000"/>
            </a:xfrm>
            <a:prstGeom prst="rect">
              <a:avLst/>
            </a:prstGeom>
          </p:spPr>
        </p:pic>
      </p:grpSp>
      <p:sp>
        <p:nvSpPr>
          <p:cNvPr id="8" name="Donut 7"/>
          <p:cNvSpPr/>
          <p:nvPr/>
        </p:nvSpPr>
        <p:spPr>
          <a:xfrm>
            <a:off x="7578769" y="3330480"/>
            <a:ext cx="599782" cy="582804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2.84062E-6 L -0.63298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298 -0.00185 L -0.38455 -0.0050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animBg="1"/>
      <p:bldP spid="13" grpId="1" animBg="1"/>
      <p:bldP spid="14" grpId="0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remainder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case for active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Peer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Flipped classroom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Experiences at KTH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Structure of a flipped course with peer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Learning management tool and learning analytics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Active learning at distance and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proposal for an undergraduate MOOC 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reason why education must improve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for 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3838469"/>
            <a:ext cx="6935788" cy="1822555"/>
          </a:xfrm>
        </p:spPr>
        <p:txBody>
          <a:bodyPr>
            <a:normAutofit/>
          </a:bodyPr>
          <a:lstStyle/>
          <a:p>
            <a:r>
              <a:rPr lang="en-US" i="1" dirty="0" smtClean="0"/>
              <a:t>“active </a:t>
            </a:r>
            <a:r>
              <a:rPr lang="en-US" i="1" dirty="0"/>
              <a:t>learning leads to increases in examination performance that would </a:t>
            </a:r>
            <a:r>
              <a:rPr lang="en-US" b="1" i="1" dirty="0">
                <a:solidFill>
                  <a:srgbClr val="FF0000"/>
                </a:solidFill>
              </a:rPr>
              <a:t>raise average grades by a half a letter</a:t>
            </a:r>
            <a:r>
              <a:rPr lang="en-US" i="1" dirty="0"/>
              <a:t>, and that </a:t>
            </a:r>
            <a:r>
              <a:rPr lang="en-US" b="1" i="1" dirty="0">
                <a:solidFill>
                  <a:srgbClr val="FF0000"/>
                </a:solidFill>
              </a:rPr>
              <a:t>failure rates under traditional lecturing increase by 55% </a:t>
            </a:r>
            <a:r>
              <a:rPr lang="en-US" i="1" dirty="0"/>
              <a:t>over the rates observed under active learning</a:t>
            </a:r>
            <a:r>
              <a:rPr lang="en-US" i="1" dirty="0" smtClean="0"/>
              <a:t>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3" y="1109561"/>
            <a:ext cx="8490857" cy="2377441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311604" y="3235106"/>
              <a:ext cx="1708200" cy="62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3364" y="3139346"/>
                <a:ext cx="180432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96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to activate the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3386295"/>
            <a:ext cx="6935788" cy="244174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Ask a question, let them think</a:t>
            </a:r>
          </a:p>
          <a:p>
            <a:pPr marL="698500" lvl="1" indent="-342900"/>
            <a:r>
              <a:rPr lang="en-US" dirty="0" smtClean="0"/>
              <a:t>Take answers by clickers, hands in the air, colored cards</a:t>
            </a:r>
          </a:p>
          <a:p>
            <a:pPr marL="698500" lvl="1" indent="-342900"/>
            <a:r>
              <a:rPr lang="en-US" dirty="0" smtClean="0"/>
              <a:t>Do not give any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Let students work two-by-two</a:t>
            </a:r>
          </a:p>
          <a:p>
            <a:pPr marL="698500" lvl="1" indent="-342900"/>
            <a:r>
              <a:rPr lang="en-US" dirty="0" smtClean="0"/>
              <a:t>New answer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Compare the outcomes of the two rounds of answers and discuss the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69" y="1310301"/>
            <a:ext cx="7135221" cy="1705213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511364" y="2712746"/>
              <a:ext cx="1667880" cy="45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3484" y="2616626"/>
                <a:ext cx="17640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788524" y="2802746"/>
              <a:ext cx="6140160" cy="161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0644" y="2706626"/>
                <a:ext cx="6235920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0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" val="fcb025ba9a6ccf8fed139b5222f2a63b17a47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KTH_with colours and grafs">
  <a:themeElements>
    <a:clrScheme name="Anpassat 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54A6"/>
      </a:accent1>
      <a:accent2>
        <a:srgbClr val="5893E5"/>
      </a:accent2>
      <a:accent3>
        <a:srgbClr val="62922E"/>
      </a:accent3>
      <a:accent4>
        <a:srgbClr val="A1D16D"/>
      </a:accent4>
      <a:accent5>
        <a:srgbClr val="9D102D"/>
      </a:accent5>
      <a:accent6>
        <a:srgbClr val="EC4769"/>
      </a:accent6>
      <a:hlink>
        <a:srgbClr val="C2C2C4"/>
      </a:hlink>
      <a:folHlink>
        <a:srgbClr val="800080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920</Words>
  <Application>Microsoft Office PowerPoint</Application>
  <PresentationFormat>Bildschirmpräsentation (4:3)</PresentationFormat>
  <Paragraphs>190</Paragraphs>
  <Slides>25</Slides>
  <Notes>2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Template_KTH_with colours and grafs</vt:lpstr>
      <vt:lpstr>think-cell Slide</vt:lpstr>
      <vt:lpstr>Lectures flop, so flip  the classroom</vt:lpstr>
      <vt:lpstr>Imaginary view of teaching</vt:lpstr>
      <vt:lpstr>Real view of teaching</vt:lpstr>
      <vt:lpstr>Broadcasting problem –  flow control and compatibility</vt:lpstr>
      <vt:lpstr>Problem: Asynchrony </vt:lpstr>
      <vt:lpstr>Technology-enhanced learning</vt:lpstr>
      <vt:lpstr>Outline of remainder</vt:lpstr>
      <vt:lpstr>The case for active learning</vt:lpstr>
      <vt:lpstr>Peer instruction to activate the class</vt:lpstr>
      <vt:lpstr>Using online material: Flipped classroom and peer instruction</vt:lpstr>
      <vt:lpstr>Active learning at KTH</vt:lpstr>
      <vt:lpstr>Structure of a course</vt:lpstr>
      <vt:lpstr>Use of learning management system</vt:lpstr>
      <vt:lpstr>PowerPoint-Präsentation</vt:lpstr>
      <vt:lpstr>PowerPoint-Präsentation</vt:lpstr>
      <vt:lpstr>PowerPoint-Präsentation</vt:lpstr>
      <vt:lpstr>Learning analytics</vt:lpstr>
      <vt:lpstr>Active learning at distance and scale</vt:lpstr>
      <vt:lpstr>Higher education and MOOCs</vt:lpstr>
      <vt:lpstr>Organization for MOOC-based education</vt:lpstr>
      <vt:lpstr>A coming societal challenge </vt:lpstr>
      <vt:lpstr>A coming societal challenge</vt:lpstr>
      <vt:lpstr>Conclusion</vt:lpstr>
      <vt:lpstr>Conclusion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Annika Hansson</dc:creator>
  <cp:lastModifiedBy>dkaiser</cp:lastModifiedBy>
  <cp:revision>64</cp:revision>
  <cp:lastPrinted>2015-03-10T16:44:46Z</cp:lastPrinted>
  <dcterms:created xsi:type="dcterms:W3CDTF">2014-01-30T09:56:50Z</dcterms:created>
  <dcterms:modified xsi:type="dcterms:W3CDTF">2015-07-08T15:55:40Z</dcterms:modified>
</cp:coreProperties>
</file>