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 id="2147483781" r:id="rId6"/>
    <p:sldMasterId id="2147483793" r:id="rId7"/>
    <p:sldMasterId id="2147483807" r:id="rId8"/>
    <p:sldMasterId id="2147483854" r:id="rId9"/>
    <p:sldMasterId id="2147483879" r:id="rId10"/>
  </p:sldMasterIdLst>
  <p:notesMasterIdLst>
    <p:notesMasterId r:id="rId40"/>
  </p:notesMasterIdLst>
  <p:handoutMasterIdLst>
    <p:handoutMasterId r:id="rId41"/>
  </p:handoutMasterIdLst>
  <p:sldIdLst>
    <p:sldId id="256" r:id="rId11"/>
    <p:sldId id="449" r:id="rId12"/>
    <p:sldId id="506" r:id="rId13"/>
    <p:sldId id="480" r:id="rId14"/>
    <p:sldId id="505" r:id="rId15"/>
    <p:sldId id="527" r:id="rId16"/>
    <p:sldId id="504" r:id="rId17"/>
    <p:sldId id="451" r:id="rId18"/>
    <p:sldId id="452" r:id="rId19"/>
    <p:sldId id="475" r:id="rId20"/>
    <p:sldId id="456" r:id="rId21"/>
    <p:sldId id="469" r:id="rId22"/>
    <p:sldId id="470" r:id="rId23"/>
    <p:sldId id="467" r:id="rId24"/>
    <p:sldId id="468" r:id="rId25"/>
    <p:sldId id="479" r:id="rId26"/>
    <p:sldId id="482" r:id="rId27"/>
    <p:sldId id="528" r:id="rId28"/>
    <p:sldId id="483" r:id="rId29"/>
    <p:sldId id="466" r:id="rId30"/>
    <p:sldId id="414" r:id="rId31"/>
    <p:sldId id="415" r:id="rId32"/>
    <p:sldId id="472" r:id="rId33"/>
    <p:sldId id="526" r:id="rId34"/>
    <p:sldId id="530" r:id="rId35"/>
    <p:sldId id="521" r:id="rId36"/>
    <p:sldId id="529" r:id="rId37"/>
    <p:sldId id="520" r:id="rId38"/>
    <p:sldId id="370" r:id="rId39"/>
  </p:sldIdLst>
  <p:sldSz cx="9144000" cy="6858000" type="screen4x3"/>
  <p:notesSz cx="6805613" cy="9944100"/>
  <p:defaultTextStyle>
    <a:defPPr>
      <a:defRPr lang="nl-NL"/>
    </a:defPPr>
    <a:lvl1pPr algn="l" defTabSz="457200" rtl="0" fontAlgn="base">
      <a:spcBef>
        <a:spcPct val="0"/>
      </a:spcBef>
      <a:spcAft>
        <a:spcPct val="0"/>
      </a:spcAft>
      <a:defRPr kern="1200">
        <a:solidFill>
          <a:schemeClr val="tx1"/>
        </a:solidFill>
        <a:latin typeface="Arial" charset="0"/>
        <a:ea typeface="ＭＳ Ｐゴシック" pitchFamily="-109"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109"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109"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109"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109" charset="-128"/>
        <a:cs typeface="+mn-cs"/>
      </a:defRPr>
    </a:lvl5pPr>
    <a:lvl6pPr marL="2286000" algn="l" defTabSz="914400" rtl="0" eaLnBrk="1" latinLnBrk="0" hangingPunct="1">
      <a:defRPr kern="1200">
        <a:solidFill>
          <a:schemeClr val="tx1"/>
        </a:solidFill>
        <a:latin typeface="Arial" charset="0"/>
        <a:ea typeface="ＭＳ Ｐゴシック" pitchFamily="-109" charset="-128"/>
        <a:cs typeface="+mn-cs"/>
      </a:defRPr>
    </a:lvl6pPr>
    <a:lvl7pPr marL="2743200" algn="l" defTabSz="914400" rtl="0" eaLnBrk="1" latinLnBrk="0" hangingPunct="1">
      <a:defRPr kern="1200">
        <a:solidFill>
          <a:schemeClr val="tx1"/>
        </a:solidFill>
        <a:latin typeface="Arial" charset="0"/>
        <a:ea typeface="ＭＳ Ｐゴシック" pitchFamily="-109" charset="-128"/>
        <a:cs typeface="+mn-cs"/>
      </a:defRPr>
    </a:lvl7pPr>
    <a:lvl8pPr marL="3200400" algn="l" defTabSz="914400" rtl="0" eaLnBrk="1" latinLnBrk="0" hangingPunct="1">
      <a:defRPr kern="1200">
        <a:solidFill>
          <a:schemeClr val="tx1"/>
        </a:solidFill>
        <a:latin typeface="Arial" charset="0"/>
        <a:ea typeface="ＭＳ Ｐゴシック" pitchFamily="-109" charset="-128"/>
        <a:cs typeface="+mn-cs"/>
      </a:defRPr>
    </a:lvl8pPr>
    <a:lvl9pPr marL="3657600" algn="l" defTabSz="914400" rtl="0" eaLnBrk="1" latinLnBrk="0" hangingPunct="1">
      <a:defRPr kern="1200">
        <a:solidFill>
          <a:schemeClr val="tx1"/>
        </a:solidFill>
        <a:latin typeface="Arial" charset="0"/>
        <a:ea typeface="ＭＳ Ｐゴシック" pitchFamily="-109"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00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67606" autoAdjust="0"/>
  </p:normalViewPr>
  <p:slideViewPr>
    <p:cSldViewPr snapToObjects="1">
      <p:cViewPr>
        <p:scale>
          <a:sx n="59" d="100"/>
          <a:sy n="59" d="100"/>
        </p:scale>
        <p:origin x="-2052" y="-192"/>
      </p:cViewPr>
      <p:guideLst>
        <p:guide orient="horz" pos="2160"/>
        <p:guide pos="2880"/>
      </p:guideLst>
    </p:cSldViewPr>
  </p:slideViewPr>
  <p:notesTextViewPr>
    <p:cViewPr>
      <p:scale>
        <a:sx n="100" d="100"/>
        <a:sy n="100" d="100"/>
      </p:scale>
      <p:origin x="0" y="0"/>
    </p:cViewPr>
  </p:notesTextViewPr>
  <p:sorterViewPr>
    <p:cViewPr>
      <p:scale>
        <a:sx n="160" d="100"/>
        <a:sy n="160" d="100"/>
      </p:scale>
      <p:origin x="0" y="256"/>
    </p:cViewPr>
  </p:sorterViewPr>
  <p:notesViewPr>
    <p:cSldViewPr snapToObjects="1">
      <p:cViewPr>
        <p:scale>
          <a:sx n="99" d="100"/>
          <a:sy n="99" d="100"/>
        </p:scale>
        <p:origin x="-2382" y="360"/>
      </p:cViewPr>
      <p:guideLst>
        <p:guide orient="horz" pos="3132"/>
        <p:guide pos="214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Public\wees\data\geothermie\internationaal\egec\2012_0229_GEOELEC_workshop_offenburg\conversion_efficiency.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8681914842012802E-2"/>
          <c:y val="4.34533039002108E-2"/>
          <c:w val="0.80160733314451804"/>
          <c:h val="0.85887457754291396"/>
        </c:manualLayout>
      </c:layout>
      <c:scatterChart>
        <c:scatterStyle val="lineMarker"/>
        <c:varyColors val="0"/>
        <c:ser>
          <c:idx val="0"/>
          <c:order val="0"/>
          <c:tx>
            <c:strRef>
              <c:f>Sheet1!$B$3</c:f>
              <c:strCache>
                <c:ptCount val="1"/>
                <c:pt idx="0">
                  <c:v>Tester et al.</c:v>
                </c:pt>
              </c:strCache>
            </c:strRef>
          </c:tx>
          <c:spPr>
            <a:ln w="28575">
              <a:noFill/>
            </a:ln>
          </c:spPr>
          <c:xVal>
            <c:numRef>
              <c:f>Sheet1!$A$4:$A$8</c:f>
              <c:numCache>
                <c:formatCode>General</c:formatCode>
                <c:ptCount val="5"/>
                <c:pt idx="0">
                  <c:v>150</c:v>
                </c:pt>
                <c:pt idx="1">
                  <c:v>200</c:v>
                </c:pt>
                <c:pt idx="2">
                  <c:v>250</c:v>
                </c:pt>
                <c:pt idx="3">
                  <c:v>300</c:v>
                </c:pt>
                <c:pt idx="4">
                  <c:v>350</c:v>
                </c:pt>
              </c:numCache>
            </c:numRef>
          </c:xVal>
          <c:yVal>
            <c:numRef>
              <c:f>Sheet1!$B$4:$B$8</c:f>
              <c:numCache>
                <c:formatCode>General</c:formatCode>
                <c:ptCount val="5"/>
                <c:pt idx="0">
                  <c:v>11</c:v>
                </c:pt>
                <c:pt idx="1">
                  <c:v>14</c:v>
                </c:pt>
                <c:pt idx="2">
                  <c:v>16</c:v>
                </c:pt>
                <c:pt idx="3">
                  <c:v>18</c:v>
                </c:pt>
                <c:pt idx="4">
                  <c:v>22</c:v>
                </c:pt>
              </c:numCache>
            </c:numRef>
          </c:yVal>
          <c:smooth val="0"/>
        </c:ser>
        <c:ser>
          <c:idx val="1"/>
          <c:order val="1"/>
          <c:tx>
            <c:v>this study</c:v>
          </c:tx>
          <c:spPr>
            <a:ln w="28575">
              <a:solidFill>
                <a:srgbClr val="FF0000"/>
              </a:solidFill>
            </a:ln>
          </c:spPr>
          <c:marker>
            <c:symbol val="none"/>
          </c:marker>
          <c:xVal>
            <c:numRef>
              <c:f>Sheet1!$A$13:$A$23</c:f>
              <c:numCache>
                <c:formatCode>General</c:formatCode>
                <c:ptCount val="11"/>
                <c:pt idx="0">
                  <c:v>100</c:v>
                </c:pt>
                <c:pt idx="1">
                  <c:v>125</c:v>
                </c:pt>
                <c:pt idx="2">
                  <c:v>150</c:v>
                </c:pt>
                <c:pt idx="3">
                  <c:v>175</c:v>
                </c:pt>
                <c:pt idx="4">
                  <c:v>200</c:v>
                </c:pt>
                <c:pt idx="5">
                  <c:v>225</c:v>
                </c:pt>
                <c:pt idx="6">
                  <c:v>250</c:v>
                </c:pt>
                <c:pt idx="7">
                  <c:v>275</c:v>
                </c:pt>
                <c:pt idx="8">
                  <c:v>300</c:v>
                </c:pt>
                <c:pt idx="9">
                  <c:v>325</c:v>
                </c:pt>
                <c:pt idx="10">
                  <c:v>350</c:v>
                </c:pt>
              </c:numCache>
            </c:numRef>
          </c:xVal>
          <c:yVal>
            <c:numRef>
              <c:f>Sheet1!$B$13:$B$23</c:f>
              <c:numCache>
                <c:formatCode>General</c:formatCode>
                <c:ptCount val="11"/>
                <c:pt idx="0">
                  <c:v>7.2072072072072064</c:v>
                </c:pt>
                <c:pt idx="1">
                  <c:v>9.1172214182344398</c:v>
                </c:pt>
                <c:pt idx="2">
                  <c:v>10.893854748603349</c:v>
                </c:pt>
                <c:pt idx="3">
                  <c:v>12.550607287449401</c:v>
                </c:pt>
                <c:pt idx="4">
                  <c:v>14.09921671018277</c:v>
                </c:pt>
                <c:pt idx="5">
                  <c:v>15.54993678887484</c:v>
                </c:pt>
                <c:pt idx="6">
                  <c:v>16.911764705882351</c:v>
                </c:pt>
                <c:pt idx="7">
                  <c:v>18.19262782401902</c:v>
                </c:pt>
                <c:pt idx="8">
                  <c:v>19.399538106235561</c:v>
                </c:pt>
                <c:pt idx="9">
                  <c:v>20.538720538720529</c:v>
                </c:pt>
                <c:pt idx="10">
                  <c:v>21.615720524017469</c:v>
                </c:pt>
              </c:numCache>
            </c:numRef>
          </c:yVal>
          <c:smooth val="0"/>
        </c:ser>
        <c:dLbls>
          <c:showLegendKey val="0"/>
          <c:showVal val="0"/>
          <c:showCatName val="0"/>
          <c:showSerName val="0"/>
          <c:showPercent val="0"/>
          <c:showBubbleSize val="0"/>
        </c:dLbls>
        <c:axId val="110802816"/>
        <c:axId val="113442816"/>
      </c:scatterChart>
      <c:valAx>
        <c:axId val="110802816"/>
        <c:scaling>
          <c:orientation val="minMax"/>
        </c:scaling>
        <c:delete val="0"/>
        <c:axPos val="b"/>
        <c:majorGridlines/>
        <c:minorGridlines/>
        <c:title>
          <c:tx>
            <c:rich>
              <a:bodyPr/>
              <a:lstStyle/>
              <a:p>
                <a:pPr>
                  <a:defRPr/>
                </a:pPr>
                <a:r>
                  <a:rPr lang="nl-NL"/>
                  <a:t>Production</a:t>
                </a:r>
                <a:r>
                  <a:rPr lang="nl-NL" baseline="0"/>
                  <a:t> temperature [C]</a:t>
                </a:r>
              </a:p>
            </c:rich>
          </c:tx>
          <c:layout/>
          <c:overlay val="0"/>
        </c:title>
        <c:numFmt formatCode="General" sourceLinked="1"/>
        <c:majorTickMark val="out"/>
        <c:minorTickMark val="none"/>
        <c:tickLblPos val="nextTo"/>
        <c:crossAx val="113442816"/>
        <c:crosses val="autoZero"/>
        <c:crossBetween val="midCat"/>
      </c:valAx>
      <c:valAx>
        <c:axId val="113442816"/>
        <c:scaling>
          <c:orientation val="minMax"/>
        </c:scaling>
        <c:delete val="0"/>
        <c:axPos val="l"/>
        <c:majorGridlines/>
        <c:minorGridlines/>
        <c:title>
          <c:tx>
            <c:rich>
              <a:bodyPr/>
              <a:lstStyle/>
              <a:p>
                <a:pPr>
                  <a:defRPr/>
                </a:pPr>
                <a:r>
                  <a:rPr lang="nl-NL"/>
                  <a:t>Conversion</a:t>
                </a:r>
                <a:r>
                  <a:rPr lang="nl-NL" baseline="0"/>
                  <a:t> efficiency [%]</a:t>
                </a:r>
                <a:endParaRPr lang="nl-NL"/>
              </a:p>
            </c:rich>
          </c:tx>
          <c:layout/>
          <c:overlay val="0"/>
        </c:title>
        <c:numFmt formatCode="General" sourceLinked="1"/>
        <c:majorTickMark val="out"/>
        <c:minorTickMark val="none"/>
        <c:tickLblPos val="nextTo"/>
        <c:crossAx val="110802816"/>
        <c:crosses val="autoZero"/>
        <c:crossBetween val="midCat"/>
      </c:valAx>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F5F323-6A30-434C-9A8A-AD4DFB44580B}" type="doc">
      <dgm:prSet loTypeId="urn:microsoft.com/office/officeart/2005/8/layout/arrow2" loCatId="process" qsTypeId="urn:microsoft.com/office/officeart/2005/8/quickstyle/simple1" qsCatId="simple" csTypeId="urn:microsoft.com/office/officeart/2005/8/colors/accent1_2" csCatId="accent1" phldr="1"/>
      <dgm:spPr/>
    </dgm:pt>
    <dgm:pt modelId="{058EE608-9152-4A1D-A637-411338E77D00}">
      <dgm:prSet phldrT="[Text]" custT="1"/>
      <dgm:spPr/>
      <dgm:t>
        <a:bodyPr/>
        <a:lstStyle/>
        <a:p>
          <a:r>
            <a:rPr lang="en-GB" sz="2000" noProof="0" dirty="0" smtClean="0"/>
            <a:t>Basic research</a:t>
          </a:r>
        </a:p>
        <a:p>
          <a:r>
            <a:rPr lang="en-GB" sz="2000" noProof="0" dirty="0" smtClean="0"/>
            <a:t>Public finance</a:t>
          </a:r>
        </a:p>
      </dgm:t>
    </dgm:pt>
    <dgm:pt modelId="{D112D786-07FA-4FAA-A712-9B8B1051007D}" type="parTrans" cxnId="{0C0A18A9-4AB0-4DEF-96F4-AEC041E14F4F}">
      <dgm:prSet/>
      <dgm:spPr/>
      <dgm:t>
        <a:bodyPr/>
        <a:lstStyle/>
        <a:p>
          <a:endParaRPr lang="en-GB"/>
        </a:p>
      </dgm:t>
    </dgm:pt>
    <dgm:pt modelId="{0C57AD46-801A-4784-A33E-003E66D2BAAA}" type="sibTrans" cxnId="{0C0A18A9-4AB0-4DEF-96F4-AEC041E14F4F}">
      <dgm:prSet/>
      <dgm:spPr/>
      <dgm:t>
        <a:bodyPr/>
        <a:lstStyle/>
        <a:p>
          <a:endParaRPr lang="en-GB"/>
        </a:p>
      </dgm:t>
    </dgm:pt>
    <dgm:pt modelId="{4DE6FDEE-8FF0-4C8B-87EE-8771DC7EF0CF}">
      <dgm:prSet phldrT="[Text]" custT="1"/>
      <dgm:spPr/>
      <dgm:t>
        <a:bodyPr/>
        <a:lstStyle/>
        <a:p>
          <a:r>
            <a:rPr lang="en-GB" sz="2000" b="1" noProof="0" dirty="0" smtClean="0">
              <a:solidFill>
                <a:srgbClr val="000099"/>
              </a:solidFill>
            </a:rPr>
            <a:t>Targeted research and development</a:t>
          </a:r>
        </a:p>
        <a:p>
          <a:r>
            <a:rPr lang="en-GB" sz="2000" b="1" noProof="0" dirty="0" smtClean="0">
              <a:solidFill>
                <a:srgbClr val="000099"/>
              </a:solidFill>
            </a:rPr>
            <a:t>Mainly public finance</a:t>
          </a:r>
          <a:endParaRPr lang="en-GB" sz="2000" b="1" noProof="0" dirty="0">
            <a:solidFill>
              <a:srgbClr val="000099"/>
            </a:solidFill>
          </a:endParaRPr>
        </a:p>
      </dgm:t>
    </dgm:pt>
    <dgm:pt modelId="{CB14CFD9-4581-402D-B658-12C45158AB13}" type="parTrans" cxnId="{13B01A7A-85E7-4507-A2EA-3F754E61D376}">
      <dgm:prSet/>
      <dgm:spPr/>
      <dgm:t>
        <a:bodyPr/>
        <a:lstStyle/>
        <a:p>
          <a:endParaRPr lang="en-GB"/>
        </a:p>
      </dgm:t>
    </dgm:pt>
    <dgm:pt modelId="{9987FF0C-A84D-4763-A2E8-7324F6BA9DB8}" type="sibTrans" cxnId="{13B01A7A-85E7-4507-A2EA-3F754E61D376}">
      <dgm:prSet/>
      <dgm:spPr/>
      <dgm:t>
        <a:bodyPr/>
        <a:lstStyle/>
        <a:p>
          <a:endParaRPr lang="en-GB"/>
        </a:p>
      </dgm:t>
    </dgm:pt>
    <dgm:pt modelId="{0FC1604C-6409-4278-83A4-3E6DC4DBC44E}">
      <dgm:prSet phldrT="[Text]" custT="1"/>
      <dgm:spPr/>
      <dgm:t>
        <a:bodyPr/>
        <a:lstStyle/>
        <a:p>
          <a:r>
            <a:rPr lang="en-GB" sz="2000" noProof="0" dirty="0" smtClean="0"/>
            <a:t>Demonstration and Industrialisation</a:t>
          </a:r>
        </a:p>
        <a:p>
          <a:r>
            <a:rPr lang="en-GB" sz="2000" noProof="0" dirty="0" smtClean="0"/>
            <a:t>Mainly private finance</a:t>
          </a:r>
          <a:endParaRPr lang="en-GB" sz="2000" noProof="0" dirty="0"/>
        </a:p>
      </dgm:t>
    </dgm:pt>
    <dgm:pt modelId="{DFC25507-F026-4AB7-B878-B5DB5EEA9A5A}" type="parTrans" cxnId="{534013C1-356F-45EE-8333-D65453EF993F}">
      <dgm:prSet/>
      <dgm:spPr/>
      <dgm:t>
        <a:bodyPr/>
        <a:lstStyle/>
        <a:p>
          <a:endParaRPr lang="en-GB"/>
        </a:p>
      </dgm:t>
    </dgm:pt>
    <dgm:pt modelId="{896D52BE-5765-4E06-AF00-16CF46BD639F}" type="sibTrans" cxnId="{534013C1-356F-45EE-8333-D65453EF993F}">
      <dgm:prSet/>
      <dgm:spPr/>
      <dgm:t>
        <a:bodyPr/>
        <a:lstStyle/>
        <a:p>
          <a:endParaRPr lang="en-GB"/>
        </a:p>
      </dgm:t>
    </dgm:pt>
    <dgm:pt modelId="{676E72A3-11FE-4E16-9504-87B179B49BB0}" type="pres">
      <dgm:prSet presAssocID="{85F5F323-6A30-434C-9A8A-AD4DFB44580B}" presName="arrowDiagram" presStyleCnt="0">
        <dgm:presLayoutVars>
          <dgm:chMax val="5"/>
          <dgm:dir/>
          <dgm:resizeHandles val="exact"/>
        </dgm:presLayoutVars>
      </dgm:prSet>
      <dgm:spPr/>
    </dgm:pt>
    <dgm:pt modelId="{BD781FA7-8D8E-4404-9106-550F1375A8CC}" type="pres">
      <dgm:prSet presAssocID="{85F5F323-6A30-434C-9A8A-AD4DFB44580B}" presName="arrow" presStyleLbl="bgShp" presStyleIdx="0" presStyleCnt="1"/>
      <dgm:spPr/>
    </dgm:pt>
    <dgm:pt modelId="{8408FB23-6796-4200-A9D6-439167129B79}" type="pres">
      <dgm:prSet presAssocID="{85F5F323-6A30-434C-9A8A-AD4DFB44580B}" presName="arrowDiagram3" presStyleCnt="0"/>
      <dgm:spPr/>
    </dgm:pt>
    <dgm:pt modelId="{8E6E0B83-2A96-4E95-9C29-7D86DE0D814B}" type="pres">
      <dgm:prSet presAssocID="{058EE608-9152-4A1D-A637-411338E77D00}" presName="bullet3a" presStyleLbl="node1" presStyleIdx="0" presStyleCnt="3"/>
      <dgm:spPr/>
    </dgm:pt>
    <dgm:pt modelId="{AAAF8FE7-F976-4F14-891A-CEB2BB9551FD}" type="pres">
      <dgm:prSet presAssocID="{058EE608-9152-4A1D-A637-411338E77D00}" presName="textBox3a" presStyleLbl="revTx" presStyleIdx="0" presStyleCnt="3" custLinFactNeighborX="5325" custLinFactNeighborY="3598">
        <dgm:presLayoutVars>
          <dgm:bulletEnabled val="1"/>
        </dgm:presLayoutVars>
      </dgm:prSet>
      <dgm:spPr/>
      <dgm:t>
        <a:bodyPr/>
        <a:lstStyle/>
        <a:p>
          <a:endParaRPr lang="en-GB"/>
        </a:p>
      </dgm:t>
    </dgm:pt>
    <dgm:pt modelId="{A6FB5EE1-C1CC-4692-8EB1-5A2EF809A0A7}" type="pres">
      <dgm:prSet presAssocID="{4DE6FDEE-8FF0-4C8B-87EE-8771DC7EF0CF}" presName="bullet3b" presStyleLbl="node1" presStyleIdx="1" presStyleCnt="3"/>
      <dgm:spPr/>
    </dgm:pt>
    <dgm:pt modelId="{89264956-EFF2-454B-8EC1-DF050708C4D7}" type="pres">
      <dgm:prSet presAssocID="{4DE6FDEE-8FF0-4C8B-87EE-8771DC7EF0CF}" presName="textBox3b" presStyleLbl="revTx" presStyleIdx="1" presStyleCnt="3" custScaleX="113398" custLinFactNeighborX="10056" custLinFactNeighborY="572">
        <dgm:presLayoutVars>
          <dgm:bulletEnabled val="1"/>
        </dgm:presLayoutVars>
      </dgm:prSet>
      <dgm:spPr/>
      <dgm:t>
        <a:bodyPr/>
        <a:lstStyle/>
        <a:p>
          <a:endParaRPr lang="en-GB"/>
        </a:p>
      </dgm:t>
    </dgm:pt>
    <dgm:pt modelId="{77886088-976D-4B6B-8753-5256AB4AD78E}" type="pres">
      <dgm:prSet presAssocID="{0FC1604C-6409-4278-83A4-3E6DC4DBC44E}" presName="bullet3c" presStyleLbl="node1" presStyleIdx="2" presStyleCnt="3"/>
      <dgm:spPr/>
    </dgm:pt>
    <dgm:pt modelId="{1B7185A8-1360-43D4-8D4F-7F0BF6BE5D90}" type="pres">
      <dgm:prSet presAssocID="{0FC1604C-6409-4278-83A4-3E6DC4DBC44E}" presName="textBox3c" presStyleLbl="revTx" presStyleIdx="2" presStyleCnt="3" custScaleX="138805" custLinFactNeighborX="23542" custLinFactNeighborY="946">
        <dgm:presLayoutVars>
          <dgm:bulletEnabled val="1"/>
        </dgm:presLayoutVars>
      </dgm:prSet>
      <dgm:spPr/>
      <dgm:t>
        <a:bodyPr/>
        <a:lstStyle/>
        <a:p>
          <a:endParaRPr lang="en-GB"/>
        </a:p>
      </dgm:t>
    </dgm:pt>
  </dgm:ptLst>
  <dgm:cxnLst>
    <dgm:cxn modelId="{534013C1-356F-45EE-8333-D65453EF993F}" srcId="{85F5F323-6A30-434C-9A8A-AD4DFB44580B}" destId="{0FC1604C-6409-4278-83A4-3E6DC4DBC44E}" srcOrd="2" destOrd="0" parTransId="{DFC25507-F026-4AB7-B878-B5DB5EEA9A5A}" sibTransId="{896D52BE-5765-4E06-AF00-16CF46BD639F}"/>
    <dgm:cxn modelId="{DC21DB36-A6CD-456F-BFC8-3C7FEBC8A7E9}" type="presOf" srcId="{4DE6FDEE-8FF0-4C8B-87EE-8771DC7EF0CF}" destId="{89264956-EFF2-454B-8EC1-DF050708C4D7}" srcOrd="0" destOrd="0" presId="urn:microsoft.com/office/officeart/2005/8/layout/arrow2"/>
    <dgm:cxn modelId="{13B01A7A-85E7-4507-A2EA-3F754E61D376}" srcId="{85F5F323-6A30-434C-9A8A-AD4DFB44580B}" destId="{4DE6FDEE-8FF0-4C8B-87EE-8771DC7EF0CF}" srcOrd="1" destOrd="0" parTransId="{CB14CFD9-4581-402D-B658-12C45158AB13}" sibTransId="{9987FF0C-A84D-4763-A2E8-7324F6BA9DB8}"/>
    <dgm:cxn modelId="{0C0A18A9-4AB0-4DEF-96F4-AEC041E14F4F}" srcId="{85F5F323-6A30-434C-9A8A-AD4DFB44580B}" destId="{058EE608-9152-4A1D-A637-411338E77D00}" srcOrd="0" destOrd="0" parTransId="{D112D786-07FA-4FAA-A712-9B8B1051007D}" sibTransId="{0C57AD46-801A-4784-A33E-003E66D2BAAA}"/>
    <dgm:cxn modelId="{591CD410-E34C-458E-AA83-57A2902F86E9}" type="presOf" srcId="{0FC1604C-6409-4278-83A4-3E6DC4DBC44E}" destId="{1B7185A8-1360-43D4-8D4F-7F0BF6BE5D90}" srcOrd="0" destOrd="0" presId="urn:microsoft.com/office/officeart/2005/8/layout/arrow2"/>
    <dgm:cxn modelId="{469ED0A8-5D2F-47EF-BA99-52375ECEF957}" type="presOf" srcId="{058EE608-9152-4A1D-A637-411338E77D00}" destId="{AAAF8FE7-F976-4F14-891A-CEB2BB9551FD}" srcOrd="0" destOrd="0" presId="urn:microsoft.com/office/officeart/2005/8/layout/arrow2"/>
    <dgm:cxn modelId="{F2A7F7D2-05E7-4982-AB42-30CD28227FF6}" type="presOf" srcId="{85F5F323-6A30-434C-9A8A-AD4DFB44580B}" destId="{676E72A3-11FE-4E16-9504-87B179B49BB0}" srcOrd="0" destOrd="0" presId="urn:microsoft.com/office/officeart/2005/8/layout/arrow2"/>
    <dgm:cxn modelId="{6DB86409-1E98-4845-B3BA-7457C39D9B0A}" type="presParOf" srcId="{676E72A3-11FE-4E16-9504-87B179B49BB0}" destId="{BD781FA7-8D8E-4404-9106-550F1375A8CC}" srcOrd="0" destOrd="0" presId="urn:microsoft.com/office/officeart/2005/8/layout/arrow2"/>
    <dgm:cxn modelId="{AB637D5B-E969-4C15-9D03-616AD1BFA26B}" type="presParOf" srcId="{676E72A3-11FE-4E16-9504-87B179B49BB0}" destId="{8408FB23-6796-4200-A9D6-439167129B79}" srcOrd="1" destOrd="0" presId="urn:microsoft.com/office/officeart/2005/8/layout/arrow2"/>
    <dgm:cxn modelId="{CDC812CD-181F-4E67-96C5-8952B5C6C713}" type="presParOf" srcId="{8408FB23-6796-4200-A9D6-439167129B79}" destId="{8E6E0B83-2A96-4E95-9C29-7D86DE0D814B}" srcOrd="0" destOrd="0" presId="urn:microsoft.com/office/officeart/2005/8/layout/arrow2"/>
    <dgm:cxn modelId="{E2FB313D-ACC2-4D88-B3E8-FE63FD1F69E5}" type="presParOf" srcId="{8408FB23-6796-4200-A9D6-439167129B79}" destId="{AAAF8FE7-F976-4F14-891A-CEB2BB9551FD}" srcOrd="1" destOrd="0" presId="urn:microsoft.com/office/officeart/2005/8/layout/arrow2"/>
    <dgm:cxn modelId="{35860376-445A-47D9-9862-C7D857E8F761}" type="presParOf" srcId="{8408FB23-6796-4200-A9D6-439167129B79}" destId="{A6FB5EE1-C1CC-4692-8EB1-5A2EF809A0A7}" srcOrd="2" destOrd="0" presId="urn:microsoft.com/office/officeart/2005/8/layout/arrow2"/>
    <dgm:cxn modelId="{732401EB-A2AE-41F4-A0BB-7C6D765539BC}" type="presParOf" srcId="{8408FB23-6796-4200-A9D6-439167129B79}" destId="{89264956-EFF2-454B-8EC1-DF050708C4D7}" srcOrd="3" destOrd="0" presId="urn:microsoft.com/office/officeart/2005/8/layout/arrow2"/>
    <dgm:cxn modelId="{A623E2AC-2F40-405B-98B5-E32F52AF2040}" type="presParOf" srcId="{8408FB23-6796-4200-A9D6-439167129B79}" destId="{77886088-976D-4B6B-8753-5256AB4AD78E}" srcOrd="4" destOrd="0" presId="urn:microsoft.com/office/officeart/2005/8/layout/arrow2"/>
    <dgm:cxn modelId="{9C57C576-C684-4956-85BD-9C7C09F90A33}" type="presParOf" srcId="{8408FB23-6796-4200-A9D6-439167129B79}" destId="{1B7185A8-1360-43D4-8D4F-7F0BF6BE5D90}"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8CF106-FB32-434F-942B-0142DDC175D2}" type="doc">
      <dgm:prSet loTypeId="urn:microsoft.com/office/officeart/2005/8/layout/cycle1" loCatId="cycle" qsTypeId="urn:microsoft.com/office/officeart/2005/8/quickstyle/3d4" qsCatId="3D" csTypeId="urn:microsoft.com/office/officeart/2005/8/colors/accent6_4" csCatId="accent6" phldr="1"/>
      <dgm:spPr/>
      <dgm:t>
        <a:bodyPr/>
        <a:lstStyle/>
        <a:p>
          <a:endParaRPr lang="it-IT"/>
        </a:p>
      </dgm:t>
    </dgm:pt>
    <dgm:pt modelId="{3DF0A475-DBEB-4A3D-82D0-C086CCCEE5B2}">
      <dgm:prSet phldrT="[Testo]" custT="1"/>
      <dgm:spPr/>
      <dgm:t>
        <a:bodyPr/>
        <a:lstStyle/>
        <a:p>
          <a:r>
            <a:rPr lang="it-IT" sz="1400" b="1" i="0" dirty="0" smtClean="0">
              <a:solidFill>
                <a:srgbClr val="00007D"/>
              </a:solidFill>
            </a:rPr>
            <a:t>SP1</a:t>
          </a:r>
        </a:p>
        <a:p>
          <a:r>
            <a:rPr lang="it-IT" sz="1000" b="1" i="0" dirty="0" smtClean="0">
              <a:solidFill>
                <a:srgbClr val="00007D"/>
              </a:solidFill>
            </a:rPr>
            <a:t> </a:t>
          </a:r>
          <a:r>
            <a:rPr lang="it-IT" sz="1000" b="1" i="0" cap="all" baseline="0" dirty="0" smtClean="0" bmk="">
              <a:solidFill>
                <a:srgbClr val="00007D"/>
              </a:solidFill>
            </a:rPr>
            <a:t>Resource </a:t>
          </a:r>
          <a:r>
            <a:rPr lang="en-GB" sz="1000" b="1" i="0" cap="all" baseline="0" dirty="0" smtClean="0" bmk="">
              <a:solidFill>
                <a:srgbClr val="00007D"/>
              </a:solidFill>
            </a:rPr>
            <a:t>Assessment </a:t>
          </a:r>
          <a:endParaRPr lang="it-IT" sz="1000" b="1" i="0" cap="all" baseline="0" dirty="0" bmk="">
            <a:solidFill>
              <a:srgbClr val="00007D"/>
            </a:solidFill>
          </a:endParaRPr>
        </a:p>
      </dgm:t>
    </dgm:pt>
    <dgm:pt modelId="{168D3755-4459-46F0-B315-A946D14C12B1}" type="parTrans" cxnId="{E91CADBA-5725-42A6-92F2-9DC85D60186C}">
      <dgm:prSet/>
      <dgm:spPr/>
      <dgm:t>
        <a:bodyPr/>
        <a:lstStyle/>
        <a:p>
          <a:endParaRPr lang="it-IT"/>
        </a:p>
      </dgm:t>
    </dgm:pt>
    <dgm:pt modelId="{550CC24B-3022-4731-8011-44C409246E3B}" type="sibTrans" cxnId="{E91CADBA-5725-42A6-92F2-9DC85D60186C}">
      <dgm:prSet/>
      <dgm:spPr>
        <a:solidFill>
          <a:schemeClr val="accent5">
            <a:lumMod val="50000"/>
          </a:schemeClr>
        </a:solidFill>
      </dgm:spPr>
      <dgm:t>
        <a:bodyPr/>
        <a:lstStyle/>
        <a:p>
          <a:endParaRPr lang="it-IT"/>
        </a:p>
      </dgm:t>
    </dgm:pt>
    <dgm:pt modelId="{FA200D5B-1C29-4116-A77F-B3F786D329CB}">
      <dgm:prSet phldrT="[Testo]" custT="1"/>
      <dgm:spPr>
        <a:noFill/>
      </dgm:spPr>
      <dgm:t>
        <a:bodyPr/>
        <a:lstStyle/>
        <a:p>
          <a:r>
            <a:rPr lang="en-GB" sz="1400" b="1" i="0" dirty="0" smtClean="0">
              <a:solidFill>
                <a:srgbClr val="00007D"/>
              </a:solidFill>
            </a:rPr>
            <a:t>SP2 </a:t>
          </a:r>
          <a:endParaRPr lang="it-IT" sz="1400" b="1" i="0" dirty="0" smtClean="0">
            <a:solidFill>
              <a:srgbClr val="00007D"/>
            </a:solidFill>
          </a:endParaRPr>
        </a:p>
        <a:p>
          <a:r>
            <a:rPr lang="en-GB" sz="1000" b="1" i="0" cap="all" baseline="0" dirty="0" smtClean="0" bmk="">
              <a:solidFill>
                <a:srgbClr val="00007D"/>
              </a:solidFill>
            </a:rPr>
            <a:t>Accessing and engineering a reservoir</a:t>
          </a:r>
          <a:endParaRPr lang="it-IT" sz="1000" b="1" i="0" cap="all" baseline="0" dirty="0" bmk="">
            <a:solidFill>
              <a:srgbClr val="00007D"/>
            </a:solidFill>
          </a:endParaRPr>
        </a:p>
      </dgm:t>
    </dgm:pt>
    <dgm:pt modelId="{D4EE392F-3001-463E-84DC-7602F67E6E1C}" type="parTrans" cxnId="{B1DA8426-8324-42E1-A3E9-46B1ABED1BAD}">
      <dgm:prSet/>
      <dgm:spPr/>
      <dgm:t>
        <a:bodyPr/>
        <a:lstStyle/>
        <a:p>
          <a:endParaRPr lang="it-IT"/>
        </a:p>
      </dgm:t>
    </dgm:pt>
    <dgm:pt modelId="{2476B5D8-12C5-4107-8DD4-10361F6EBD9C}" type="sibTrans" cxnId="{B1DA8426-8324-42E1-A3E9-46B1ABED1BAD}">
      <dgm:prSet/>
      <dgm:spPr>
        <a:solidFill>
          <a:srgbClr val="FF9900"/>
        </a:solidFill>
      </dgm:spPr>
      <dgm:t>
        <a:bodyPr/>
        <a:lstStyle/>
        <a:p>
          <a:endParaRPr lang="it-IT"/>
        </a:p>
      </dgm:t>
    </dgm:pt>
    <dgm:pt modelId="{0F6E87A2-9387-4F8E-A258-60051918D545}">
      <dgm:prSet phldrT="[Testo]" custT="1"/>
      <dgm:spPr/>
      <dgm:t>
        <a:bodyPr/>
        <a:lstStyle/>
        <a:p>
          <a:r>
            <a:rPr lang="en-GB" sz="1400" b="1" i="0" dirty="0" smtClean="0">
              <a:solidFill>
                <a:srgbClr val="00007D"/>
              </a:solidFill>
            </a:rPr>
            <a:t>SP 3 </a:t>
          </a:r>
        </a:p>
        <a:p>
          <a:r>
            <a:rPr lang="en-GB" sz="1000" b="1" i="0" cap="all" baseline="0" dirty="0" smtClean="0">
              <a:solidFill>
                <a:srgbClr val="00007D"/>
              </a:solidFill>
            </a:rPr>
            <a:t>Process engineering of power system</a:t>
          </a:r>
          <a:endParaRPr lang="it-IT" sz="1000" i="0" cap="all" baseline="0" dirty="0">
            <a:solidFill>
              <a:srgbClr val="00007D"/>
            </a:solidFill>
          </a:endParaRPr>
        </a:p>
      </dgm:t>
    </dgm:pt>
    <dgm:pt modelId="{7AB9CCEA-731F-4159-868E-C6732C51CD2D}" type="parTrans" cxnId="{14CBDC61-AD2F-4AFE-BA81-4028F3597FAE}">
      <dgm:prSet/>
      <dgm:spPr/>
      <dgm:t>
        <a:bodyPr/>
        <a:lstStyle/>
        <a:p>
          <a:endParaRPr lang="it-IT"/>
        </a:p>
      </dgm:t>
    </dgm:pt>
    <dgm:pt modelId="{8D83DDAA-DA37-4CEB-80EB-0C1B868808EF}" type="sibTrans" cxnId="{14CBDC61-AD2F-4AFE-BA81-4028F3597FAE}">
      <dgm:prSet/>
      <dgm:spPr>
        <a:solidFill>
          <a:srgbClr val="FF0000"/>
        </a:solidFill>
      </dgm:spPr>
      <dgm:t>
        <a:bodyPr/>
        <a:lstStyle/>
        <a:p>
          <a:endParaRPr lang="it-IT"/>
        </a:p>
      </dgm:t>
    </dgm:pt>
    <dgm:pt modelId="{8C4B90CA-B3A5-4BCB-9D1E-80E2732A16BA}">
      <dgm:prSet phldrT="[Testo]" custT="1"/>
      <dgm:spPr/>
      <dgm:t>
        <a:bodyPr/>
        <a:lstStyle/>
        <a:p>
          <a:r>
            <a:rPr lang="en-GB" sz="1400" b="1" i="0" dirty="0" smtClean="0">
              <a:solidFill>
                <a:srgbClr val="00007D"/>
              </a:solidFill>
            </a:rPr>
            <a:t>SP4 </a:t>
          </a:r>
        </a:p>
        <a:p>
          <a:r>
            <a:rPr lang="en-GB" sz="1000" b="1" i="0" dirty="0" smtClean="0">
              <a:solidFill>
                <a:srgbClr val="00007D"/>
              </a:solidFill>
              <a:cs typeface="Times New Roman" pitchFamily="18" charset="0"/>
            </a:rPr>
            <a:t> </a:t>
          </a:r>
          <a:r>
            <a:rPr lang="en-GB" sz="1000" b="1" i="0" cap="all" baseline="0" dirty="0" smtClean="0">
              <a:solidFill>
                <a:srgbClr val="00007D"/>
              </a:solidFill>
            </a:rPr>
            <a:t>Operation and management of geothermal systems</a:t>
          </a:r>
          <a:endParaRPr lang="it-IT" sz="1000" b="1" i="0" cap="all" baseline="0" dirty="0">
            <a:solidFill>
              <a:srgbClr val="00007D"/>
            </a:solidFill>
          </a:endParaRPr>
        </a:p>
      </dgm:t>
    </dgm:pt>
    <dgm:pt modelId="{217E3EF2-ED56-4AB0-B2A4-88B2601472D5}" type="parTrans" cxnId="{76E7FA4F-7049-45BB-9E75-29A45A17581E}">
      <dgm:prSet/>
      <dgm:spPr/>
      <dgm:t>
        <a:bodyPr/>
        <a:lstStyle/>
        <a:p>
          <a:endParaRPr lang="it-IT"/>
        </a:p>
      </dgm:t>
    </dgm:pt>
    <dgm:pt modelId="{7BD42440-9458-4B0F-8052-C6C26B5E255F}" type="sibTrans" cxnId="{76E7FA4F-7049-45BB-9E75-29A45A17581E}">
      <dgm:prSet/>
      <dgm:spPr>
        <a:solidFill>
          <a:srgbClr val="FFFF00"/>
        </a:solidFill>
      </dgm:spPr>
      <dgm:t>
        <a:bodyPr/>
        <a:lstStyle/>
        <a:p>
          <a:endParaRPr lang="it-IT"/>
        </a:p>
      </dgm:t>
    </dgm:pt>
    <dgm:pt modelId="{6E74138C-8447-44C5-9C7F-9183AADD35E6}">
      <dgm:prSet phldrT="[Testo]" custT="1"/>
      <dgm:spPr/>
      <dgm:t>
        <a:bodyPr/>
        <a:lstStyle/>
        <a:p>
          <a:r>
            <a:rPr lang="en-GB" sz="1400" b="1" i="0" dirty="0" smtClean="0">
              <a:solidFill>
                <a:srgbClr val="00007D"/>
              </a:solidFill>
            </a:rPr>
            <a:t>SP5</a:t>
          </a:r>
          <a:r>
            <a:rPr lang="en-GB" sz="1000" b="1" i="0" dirty="0" smtClean="0">
              <a:solidFill>
                <a:srgbClr val="00007D"/>
              </a:solidFill>
            </a:rPr>
            <a:t> </a:t>
          </a:r>
        </a:p>
        <a:p>
          <a:r>
            <a:rPr lang="en-GB" sz="1000" b="1" i="0" cap="all" baseline="0" dirty="0" smtClean="0" bmk="">
              <a:solidFill>
                <a:srgbClr val="00007D"/>
              </a:solidFill>
            </a:rPr>
            <a:t>Sustainability, </a:t>
          </a:r>
          <a:r>
            <a:rPr lang="en-GB" sz="1000" b="1" i="0" cap="all" baseline="0" dirty="0" err="1" smtClean="0" bmk="">
              <a:solidFill>
                <a:srgbClr val="00007D"/>
              </a:solidFill>
            </a:rPr>
            <a:t>enviroment</a:t>
          </a:r>
          <a:r>
            <a:rPr lang="en-GB" sz="1000" b="1" i="0" cap="all" baseline="0" dirty="0" smtClean="0" bmk="">
              <a:solidFill>
                <a:srgbClr val="00007D"/>
              </a:solidFill>
            </a:rPr>
            <a:t> and regulatory framework</a:t>
          </a:r>
          <a:endParaRPr lang="it-IT" sz="1000" b="1" i="0" cap="all" baseline="0" dirty="0">
            <a:solidFill>
              <a:srgbClr val="00007D"/>
            </a:solidFill>
          </a:endParaRPr>
        </a:p>
      </dgm:t>
    </dgm:pt>
    <dgm:pt modelId="{CA241456-84D1-484A-B501-AE5396166CEE}" type="parTrans" cxnId="{7E03906A-1010-476A-BB71-48664F33B7DC}">
      <dgm:prSet/>
      <dgm:spPr/>
      <dgm:t>
        <a:bodyPr/>
        <a:lstStyle/>
        <a:p>
          <a:endParaRPr lang="it-IT"/>
        </a:p>
      </dgm:t>
    </dgm:pt>
    <dgm:pt modelId="{527A1DFD-36EA-4D92-AC1F-D287437EF641}" type="sibTrans" cxnId="{7E03906A-1010-476A-BB71-48664F33B7DC}">
      <dgm:prSet/>
      <dgm:spPr>
        <a:solidFill>
          <a:srgbClr val="008000"/>
        </a:solidFill>
      </dgm:spPr>
      <dgm:t>
        <a:bodyPr/>
        <a:lstStyle/>
        <a:p>
          <a:endParaRPr lang="it-IT"/>
        </a:p>
      </dgm:t>
    </dgm:pt>
    <dgm:pt modelId="{DE9D9147-54E3-4E9F-ACE9-D4D60BAC1B93}" type="pres">
      <dgm:prSet presAssocID="{BB8CF106-FB32-434F-942B-0142DDC175D2}" presName="cycle" presStyleCnt="0">
        <dgm:presLayoutVars>
          <dgm:dir/>
          <dgm:resizeHandles val="exact"/>
        </dgm:presLayoutVars>
      </dgm:prSet>
      <dgm:spPr/>
      <dgm:t>
        <a:bodyPr/>
        <a:lstStyle/>
        <a:p>
          <a:endParaRPr lang="it-IT"/>
        </a:p>
      </dgm:t>
    </dgm:pt>
    <dgm:pt modelId="{2728125B-BFD8-42D3-A936-DC4C989A1A3F}" type="pres">
      <dgm:prSet presAssocID="{3DF0A475-DBEB-4A3D-82D0-C086CCCEE5B2}" presName="dummy" presStyleCnt="0"/>
      <dgm:spPr/>
    </dgm:pt>
    <dgm:pt modelId="{43021074-EE8D-4801-96ED-55D641EB0B70}" type="pres">
      <dgm:prSet presAssocID="{3DF0A475-DBEB-4A3D-82D0-C086CCCEE5B2}" presName="node" presStyleLbl="revTx" presStyleIdx="0" presStyleCnt="5">
        <dgm:presLayoutVars>
          <dgm:bulletEnabled val="1"/>
        </dgm:presLayoutVars>
      </dgm:prSet>
      <dgm:spPr/>
      <dgm:t>
        <a:bodyPr/>
        <a:lstStyle/>
        <a:p>
          <a:endParaRPr lang="it-IT"/>
        </a:p>
      </dgm:t>
    </dgm:pt>
    <dgm:pt modelId="{D604585A-B65A-4051-9A37-81B1D2142449}" type="pres">
      <dgm:prSet presAssocID="{550CC24B-3022-4731-8011-44C409246E3B}" presName="sibTrans" presStyleLbl="node1" presStyleIdx="0" presStyleCnt="5"/>
      <dgm:spPr/>
      <dgm:t>
        <a:bodyPr/>
        <a:lstStyle/>
        <a:p>
          <a:endParaRPr lang="it-IT"/>
        </a:p>
      </dgm:t>
    </dgm:pt>
    <dgm:pt modelId="{C51E9C19-5938-455A-8E5F-E878162CAF72}" type="pres">
      <dgm:prSet presAssocID="{FA200D5B-1C29-4116-A77F-B3F786D329CB}" presName="dummy" presStyleCnt="0"/>
      <dgm:spPr/>
    </dgm:pt>
    <dgm:pt modelId="{33E1BF91-9FF2-4A44-AF83-EAAFB578268C}" type="pres">
      <dgm:prSet presAssocID="{FA200D5B-1C29-4116-A77F-B3F786D329CB}" presName="node" presStyleLbl="revTx" presStyleIdx="1" presStyleCnt="5">
        <dgm:presLayoutVars>
          <dgm:bulletEnabled val="1"/>
        </dgm:presLayoutVars>
      </dgm:prSet>
      <dgm:spPr/>
      <dgm:t>
        <a:bodyPr/>
        <a:lstStyle/>
        <a:p>
          <a:endParaRPr lang="it-IT"/>
        </a:p>
      </dgm:t>
    </dgm:pt>
    <dgm:pt modelId="{414B53D3-043C-473A-B594-260E1156C174}" type="pres">
      <dgm:prSet presAssocID="{2476B5D8-12C5-4107-8DD4-10361F6EBD9C}" presName="sibTrans" presStyleLbl="node1" presStyleIdx="1" presStyleCnt="5"/>
      <dgm:spPr/>
      <dgm:t>
        <a:bodyPr/>
        <a:lstStyle/>
        <a:p>
          <a:endParaRPr lang="it-IT"/>
        </a:p>
      </dgm:t>
    </dgm:pt>
    <dgm:pt modelId="{1B40E0BD-1524-4F6C-B042-60BF563CFE0E}" type="pres">
      <dgm:prSet presAssocID="{0F6E87A2-9387-4F8E-A258-60051918D545}" presName="dummy" presStyleCnt="0"/>
      <dgm:spPr/>
    </dgm:pt>
    <dgm:pt modelId="{50A8173C-4BF4-467B-AC45-9083EA9E9BD7}" type="pres">
      <dgm:prSet presAssocID="{0F6E87A2-9387-4F8E-A258-60051918D545}" presName="node" presStyleLbl="revTx" presStyleIdx="2" presStyleCnt="5" custScaleX="114517">
        <dgm:presLayoutVars>
          <dgm:bulletEnabled val="1"/>
        </dgm:presLayoutVars>
      </dgm:prSet>
      <dgm:spPr/>
      <dgm:t>
        <a:bodyPr/>
        <a:lstStyle/>
        <a:p>
          <a:endParaRPr lang="it-IT"/>
        </a:p>
      </dgm:t>
    </dgm:pt>
    <dgm:pt modelId="{8F1424D4-10CB-454E-BFF6-DC6B24627778}" type="pres">
      <dgm:prSet presAssocID="{8D83DDAA-DA37-4CEB-80EB-0C1B868808EF}" presName="sibTrans" presStyleLbl="node1" presStyleIdx="2" presStyleCnt="5"/>
      <dgm:spPr/>
      <dgm:t>
        <a:bodyPr/>
        <a:lstStyle/>
        <a:p>
          <a:endParaRPr lang="it-IT"/>
        </a:p>
      </dgm:t>
    </dgm:pt>
    <dgm:pt modelId="{94D5A257-0FC1-4E7F-88C8-6EAA7311D88B}" type="pres">
      <dgm:prSet presAssocID="{8C4B90CA-B3A5-4BCB-9D1E-80E2732A16BA}" presName="dummy" presStyleCnt="0"/>
      <dgm:spPr/>
    </dgm:pt>
    <dgm:pt modelId="{D3CAC0E9-637D-49FD-912F-A19E6FC6B398}" type="pres">
      <dgm:prSet presAssocID="{8C4B90CA-B3A5-4BCB-9D1E-80E2732A16BA}" presName="node" presStyleLbl="revTx" presStyleIdx="3" presStyleCnt="5">
        <dgm:presLayoutVars>
          <dgm:bulletEnabled val="1"/>
        </dgm:presLayoutVars>
      </dgm:prSet>
      <dgm:spPr/>
      <dgm:t>
        <a:bodyPr/>
        <a:lstStyle/>
        <a:p>
          <a:endParaRPr lang="it-IT"/>
        </a:p>
      </dgm:t>
    </dgm:pt>
    <dgm:pt modelId="{8DC2A12E-F960-4374-A388-967F25A394C9}" type="pres">
      <dgm:prSet presAssocID="{7BD42440-9458-4B0F-8052-C6C26B5E255F}" presName="sibTrans" presStyleLbl="node1" presStyleIdx="3" presStyleCnt="5"/>
      <dgm:spPr/>
      <dgm:t>
        <a:bodyPr/>
        <a:lstStyle/>
        <a:p>
          <a:endParaRPr lang="it-IT"/>
        </a:p>
      </dgm:t>
    </dgm:pt>
    <dgm:pt modelId="{B602BE1C-71C9-4A0B-8BF4-DAB12E7CB91F}" type="pres">
      <dgm:prSet presAssocID="{6E74138C-8447-44C5-9C7F-9183AADD35E6}" presName="dummy" presStyleCnt="0"/>
      <dgm:spPr/>
    </dgm:pt>
    <dgm:pt modelId="{0AADADC6-1E92-4903-8270-8F7DDA1A758F}" type="pres">
      <dgm:prSet presAssocID="{6E74138C-8447-44C5-9C7F-9183AADD35E6}" presName="node" presStyleLbl="revTx" presStyleIdx="4" presStyleCnt="5">
        <dgm:presLayoutVars>
          <dgm:bulletEnabled val="1"/>
        </dgm:presLayoutVars>
      </dgm:prSet>
      <dgm:spPr/>
      <dgm:t>
        <a:bodyPr/>
        <a:lstStyle/>
        <a:p>
          <a:endParaRPr lang="it-IT"/>
        </a:p>
      </dgm:t>
    </dgm:pt>
    <dgm:pt modelId="{DBD2324F-F4BE-409D-9C38-9EBD8D8B2DB7}" type="pres">
      <dgm:prSet presAssocID="{527A1DFD-36EA-4D92-AC1F-D287437EF641}" presName="sibTrans" presStyleLbl="node1" presStyleIdx="4" presStyleCnt="5"/>
      <dgm:spPr/>
      <dgm:t>
        <a:bodyPr/>
        <a:lstStyle/>
        <a:p>
          <a:endParaRPr lang="it-IT"/>
        </a:p>
      </dgm:t>
    </dgm:pt>
  </dgm:ptLst>
  <dgm:cxnLst>
    <dgm:cxn modelId="{A7FD4A58-E237-49A9-A6F5-2BD3474E98CA}" type="presOf" srcId="{3DF0A475-DBEB-4A3D-82D0-C086CCCEE5B2}" destId="{43021074-EE8D-4801-96ED-55D641EB0B70}" srcOrd="0" destOrd="0" presId="urn:microsoft.com/office/officeart/2005/8/layout/cycle1"/>
    <dgm:cxn modelId="{1A702EC8-B083-4F24-80A9-413CF56225B0}" type="presOf" srcId="{7BD42440-9458-4B0F-8052-C6C26B5E255F}" destId="{8DC2A12E-F960-4374-A388-967F25A394C9}" srcOrd="0" destOrd="0" presId="urn:microsoft.com/office/officeart/2005/8/layout/cycle1"/>
    <dgm:cxn modelId="{B1DA8426-8324-42E1-A3E9-46B1ABED1BAD}" srcId="{BB8CF106-FB32-434F-942B-0142DDC175D2}" destId="{FA200D5B-1C29-4116-A77F-B3F786D329CB}" srcOrd="1" destOrd="0" parTransId="{D4EE392F-3001-463E-84DC-7602F67E6E1C}" sibTransId="{2476B5D8-12C5-4107-8DD4-10361F6EBD9C}"/>
    <dgm:cxn modelId="{14CBDC61-AD2F-4AFE-BA81-4028F3597FAE}" srcId="{BB8CF106-FB32-434F-942B-0142DDC175D2}" destId="{0F6E87A2-9387-4F8E-A258-60051918D545}" srcOrd="2" destOrd="0" parTransId="{7AB9CCEA-731F-4159-868E-C6732C51CD2D}" sibTransId="{8D83DDAA-DA37-4CEB-80EB-0C1B868808EF}"/>
    <dgm:cxn modelId="{6B72EFC6-2EB8-4C56-8D65-73D07682B23A}" type="presOf" srcId="{527A1DFD-36EA-4D92-AC1F-D287437EF641}" destId="{DBD2324F-F4BE-409D-9C38-9EBD8D8B2DB7}" srcOrd="0" destOrd="0" presId="urn:microsoft.com/office/officeart/2005/8/layout/cycle1"/>
    <dgm:cxn modelId="{B5E246B0-D965-4C73-9197-B8A742A14B4E}" type="presOf" srcId="{8C4B90CA-B3A5-4BCB-9D1E-80E2732A16BA}" destId="{D3CAC0E9-637D-49FD-912F-A19E6FC6B398}" srcOrd="0" destOrd="0" presId="urn:microsoft.com/office/officeart/2005/8/layout/cycle1"/>
    <dgm:cxn modelId="{E5B7C1FD-00C9-41BB-98D8-B9FF6892ED3D}" type="presOf" srcId="{550CC24B-3022-4731-8011-44C409246E3B}" destId="{D604585A-B65A-4051-9A37-81B1D2142449}" srcOrd="0" destOrd="0" presId="urn:microsoft.com/office/officeart/2005/8/layout/cycle1"/>
    <dgm:cxn modelId="{85483D11-5B27-4132-8F52-8BFA5D135713}" type="presOf" srcId="{0F6E87A2-9387-4F8E-A258-60051918D545}" destId="{50A8173C-4BF4-467B-AC45-9083EA9E9BD7}" srcOrd="0" destOrd="0" presId="urn:microsoft.com/office/officeart/2005/8/layout/cycle1"/>
    <dgm:cxn modelId="{E91CADBA-5725-42A6-92F2-9DC85D60186C}" srcId="{BB8CF106-FB32-434F-942B-0142DDC175D2}" destId="{3DF0A475-DBEB-4A3D-82D0-C086CCCEE5B2}" srcOrd="0" destOrd="0" parTransId="{168D3755-4459-46F0-B315-A946D14C12B1}" sibTransId="{550CC24B-3022-4731-8011-44C409246E3B}"/>
    <dgm:cxn modelId="{3B1F3861-7037-46A4-8B92-EA8F07BFCB41}" type="presOf" srcId="{FA200D5B-1C29-4116-A77F-B3F786D329CB}" destId="{33E1BF91-9FF2-4A44-AF83-EAAFB578268C}" srcOrd="0" destOrd="0" presId="urn:microsoft.com/office/officeart/2005/8/layout/cycle1"/>
    <dgm:cxn modelId="{7E03906A-1010-476A-BB71-48664F33B7DC}" srcId="{BB8CF106-FB32-434F-942B-0142DDC175D2}" destId="{6E74138C-8447-44C5-9C7F-9183AADD35E6}" srcOrd="4" destOrd="0" parTransId="{CA241456-84D1-484A-B501-AE5396166CEE}" sibTransId="{527A1DFD-36EA-4D92-AC1F-D287437EF641}"/>
    <dgm:cxn modelId="{76E7FA4F-7049-45BB-9E75-29A45A17581E}" srcId="{BB8CF106-FB32-434F-942B-0142DDC175D2}" destId="{8C4B90CA-B3A5-4BCB-9D1E-80E2732A16BA}" srcOrd="3" destOrd="0" parTransId="{217E3EF2-ED56-4AB0-B2A4-88B2601472D5}" sibTransId="{7BD42440-9458-4B0F-8052-C6C26B5E255F}"/>
    <dgm:cxn modelId="{FFE5ACD3-B828-4AB8-A2CB-2F15C5359ECB}" type="presOf" srcId="{2476B5D8-12C5-4107-8DD4-10361F6EBD9C}" destId="{414B53D3-043C-473A-B594-260E1156C174}" srcOrd="0" destOrd="0" presId="urn:microsoft.com/office/officeart/2005/8/layout/cycle1"/>
    <dgm:cxn modelId="{73ACE802-5896-4DB0-B380-B5846353AEA5}" type="presOf" srcId="{6E74138C-8447-44C5-9C7F-9183AADD35E6}" destId="{0AADADC6-1E92-4903-8270-8F7DDA1A758F}" srcOrd="0" destOrd="0" presId="urn:microsoft.com/office/officeart/2005/8/layout/cycle1"/>
    <dgm:cxn modelId="{55406FFE-1579-40B3-9ECE-C5B96D478B39}" type="presOf" srcId="{BB8CF106-FB32-434F-942B-0142DDC175D2}" destId="{DE9D9147-54E3-4E9F-ACE9-D4D60BAC1B93}" srcOrd="0" destOrd="0" presId="urn:microsoft.com/office/officeart/2005/8/layout/cycle1"/>
    <dgm:cxn modelId="{5153E95C-F6DD-4360-AD72-E7337B421472}" type="presOf" srcId="{8D83DDAA-DA37-4CEB-80EB-0C1B868808EF}" destId="{8F1424D4-10CB-454E-BFF6-DC6B24627778}" srcOrd="0" destOrd="0" presId="urn:microsoft.com/office/officeart/2005/8/layout/cycle1"/>
    <dgm:cxn modelId="{3E3C9E50-F084-4D5C-BB9F-541466D1F24D}" type="presParOf" srcId="{DE9D9147-54E3-4E9F-ACE9-D4D60BAC1B93}" destId="{2728125B-BFD8-42D3-A936-DC4C989A1A3F}" srcOrd="0" destOrd="0" presId="urn:microsoft.com/office/officeart/2005/8/layout/cycle1"/>
    <dgm:cxn modelId="{C38C3F8E-8D22-438C-B967-EB3FD6FD96DD}" type="presParOf" srcId="{DE9D9147-54E3-4E9F-ACE9-D4D60BAC1B93}" destId="{43021074-EE8D-4801-96ED-55D641EB0B70}" srcOrd="1" destOrd="0" presId="urn:microsoft.com/office/officeart/2005/8/layout/cycle1"/>
    <dgm:cxn modelId="{7C7A7F02-3CB7-45FB-A4A0-66CF8CC1D704}" type="presParOf" srcId="{DE9D9147-54E3-4E9F-ACE9-D4D60BAC1B93}" destId="{D604585A-B65A-4051-9A37-81B1D2142449}" srcOrd="2" destOrd="0" presId="urn:microsoft.com/office/officeart/2005/8/layout/cycle1"/>
    <dgm:cxn modelId="{9FE8424B-9C27-44E8-A263-7C0988DA94F0}" type="presParOf" srcId="{DE9D9147-54E3-4E9F-ACE9-D4D60BAC1B93}" destId="{C51E9C19-5938-455A-8E5F-E878162CAF72}" srcOrd="3" destOrd="0" presId="urn:microsoft.com/office/officeart/2005/8/layout/cycle1"/>
    <dgm:cxn modelId="{4DF77C0D-A4B1-4BAA-92AF-A5BCD8FFC25E}" type="presParOf" srcId="{DE9D9147-54E3-4E9F-ACE9-D4D60BAC1B93}" destId="{33E1BF91-9FF2-4A44-AF83-EAAFB578268C}" srcOrd="4" destOrd="0" presId="urn:microsoft.com/office/officeart/2005/8/layout/cycle1"/>
    <dgm:cxn modelId="{1BB656CE-0210-48EA-A637-ED53BA02400B}" type="presParOf" srcId="{DE9D9147-54E3-4E9F-ACE9-D4D60BAC1B93}" destId="{414B53D3-043C-473A-B594-260E1156C174}" srcOrd="5" destOrd="0" presId="urn:microsoft.com/office/officeart/2005/8/layout/cycle1"/>
    <dgm:cxn modelId="{8242D132-C6F1-4F0A-8048-88A56E94A02A}" type="presParOf" srcId="{DE9D9147-54E3-4E9F-ACE9-D4D60BAC1B93}" destId="{1B40E0BD-1524-4F6C-B042-60BF563CFE0E}" srcOrd="6" destOrd="0" presId="urn:microsoft.com/office/officeart/2005/8/layout/cycle1"/>
    <dgm:cxn modelId="{121C7C48-A1AE-459E-8820-E37841388683}" type="presParOf" srcId="{DE9D9147-54E3-4E9F-ACE9-D4D60BAC1B93}" destId="{50A8173C-4BF4-467B-AC45-9083EA9E9BD7}" srcOrd="7" destOrd="0" presId="urn:microsoft.com/office/officeart/2005/8/layout/cycle1"/>
    <dgm:cxn modelId="{88C4C401-D018-4DB2-A164-BF2966CF5D0D}" type="presParOf" srcId="{DE9D9147-54E3-4E9F-ACE9-D4D60BAC1B93}" destId="{8F1424D4-10CB-454E-BFF6-DC6B24627778}" srcOrd="8" destOrd="0" presId="urn:microsoft.com/office/officeart/2005/8/layout/cycle1"/>
    <dgm:cxn modelId="{F51F0191-343F-45D3-AEEE-DDA98478CF8C}" type="presParOf" srcId="{DE9D9147-54E3-4E9F-ACE9-D4D60BAC1B93}" destId="{94D5A257-0FC1-4E7F-88C8-6EAA7311D88B}" srcOrd="9" destOrd="0" presId="urn:microsoft.com/office/officeart/2005/8/layout/cycle1"/>
    <dgm:cxn modelId="{BF013E78-0BBD-46EE-907C-6AABAC8C974A}" type="presParOf" srcId="{DE9D9147-54E3-4E9F-ACE9-D4D60BAC1B93}" destId="{D3CAC0E9-637D-49FD-912F-A19E6FC6B398}" srcOrd="10" destOrd="0" presId="urn:microsoft.com/office/officeart/2005/8/layout/cycle1"/>
    <dgm:cxn modelId="{32D68203-CD43-4D83-A17D-50BE7AA35E6A}" type="presParOf" srcId="{DE9D9147-54E3-4E9F-ACE9-D4D60BAC1B93}" destId="{8DC2A12E-F960-4374-A388-967F25A394C9}" srcOrd="11" destOrd="0" presId="urn:microsoft.com/office/officeart/2005/8/layout/cycle1"/>
    <dgm:cxn modelId="{E6ADEC8E-6878-40DB-966A-F1C5B56513FD}" type="presParOf" srcId="{DE9D9147-54E3-4E9F-ACE9-D4D60BAC1B93}" destId="{B602BE1C-71C9-4A0B-8BF4-DAB12E7CB91F}" srcOrd="12" destOrd="0" presId="urn:microsoft.com/office/officeart/2005/8/layout/cycle1"/>
    <dgm:cxn modelId="{9357D3A0-C085-4366-9902-F238DFA0F218}" type="presParOf" srcId="{DE9D9147-54E3-4E9F-ACE9-D4D60BAC1B93}" destId="{0AADADC6-1E92-4903-8270-8F7DDA1A758F}" srcOrd="13" destOrd="0" presId="urn:microsoft.com/office/officeart/2005/8/layout/cycle1"/>
    <dgm:cxn modelId="{674C620C-FC5C-4B7A-8529-955F21D94F74}" type="presParOf" srcId="{DE9D9147-54E3-4E9F-ACE9-D4D60BAC1B93}" destId="{DBD2324F-F4BE-409D-9C38-9EBD8D8B2DB7}"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a:defRPr sz="1200"/>
            </a:lvl1pPr>
          </a:lstStyle>
          <a:p>
            <a:fld id="{30954078-428F-43BA-A4CF-C84C8FF385E6}" type="datetimeFigureOut">
              <a:rPr lang="en-GB" smtClean="0"/>
              <a:t>24/03/2015</a:t>
            </a:fld>
            <a:endParaRPr lang="en-GB"/>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a:defRPr sz="1200"/>
            </a:lvl1pPr>
          </a:lstStyle>
          <a:p>
            <a:fld id="{588B4401-B8A4-4236-B902-19FFED5764EA}" type="slidenum">
              <a:rPr lang="en-GB" smtClean="0"/>
              <a:t>‹#›</a:t>
            </a:fld>
            <a:endParaRPr lang="en-GB"/>
          </a:p>
        </p:txBody>
      </p:sp>
    </p:spTree>
    <p:extLst>
      <p:ext uri="{BB962C8B-B14F-4D97-AF65-F5344CB8AC3E}">
        <p14:creationId xmlns:p14="http://schemas.microsoft.com/office/powerpoint/2010/main" val="42023440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a:defRPr sz="1200"/>
            </a:lvl1pPr>
          </a:lstStyle>
          <a:p>
            <a:fld id="{D1A19C7D-7A8D-4E7B-AB0B-086853D8C819}" type="datetimeFigureOut">
              <a:rPr lang="en-GB" smtClean="0"/>
              <a:t>24/03/2015</a:t>
            </a:fld>
            <a:endParaRPr lang="en-GB"/>
          </a:p>
        </p:txBody>
      </p:sp>
      <p:sp>
        <p:nvSpPr>
          <p:cNvPr id="4" name="Slide Image Placeholder 3"/>
          <p:cNvSpPr>
            <a:spLocks noGrp="1" noRot="1" noChangeAspect="1"/>
          </p:cNvSpPr>
          <p:nvPr>
            <p:ph type="sldImg" idx="2"/>
          </p:nvPr>
        </p:nvSpPr>
        <p:spPr>
          <a:xfrm>
            <a:off x="917575" y="746125"/>
            <a:ext cx="4972050" cy="372903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a:defRPr sz="1200"/>
            </a:lvl1pPr>
          </a:lstStyle>
          <a:p>
            <a:fld id="{A9FF4B6F-C73C-4064-99B4-D14BD8CE05C3}" type="slidenum">
              <a:rPr lang="en-GB" smtClean="0"/>
              <a:t>‹#›</a:t>
            </a:fld>
            <a:endParaRPr lang="en-GB"/>
          </a:p>
        </p:txBody>
      </p:sp>
    </p:spTree>
    <p:extLst>
      <p:ext uri="{BB962C8B-B14F-4D97-AF65-F5344CB8AC3E}">
        <p14:creationId xmlns:p14="http://schemas.microsoft.com/office/powerpoint/2010/main" val="2804877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are in an energy transition. The earth itself has much to offer here, especially in view of rapid advances made in the last decades in better process understanding in how the earth works. Apart from hosting geo-resources such as hydrocarbons and fresh water, the system Earth provides us also with a formidable heat engine. </a:t>
            </a:r>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1</a:t>
            </a:fld>
            <a:endParaRPr lang="en-GB"/>
          </a:p>
        </p:txBody>
      </p:sp>
    </p:spTree>
    <p:extLst>
      <p:ext uri="{BB962C8B-B14F-4D97-AF65-F5344CB8AC3E}">
        <p14:creationId xmlns:p14="http://schemas.microsoft.com/office/powerpoint/2010/main" val="3103999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Knowledge of the subsurface structure is key in this respect. The Netherlands, explored in great detail for its oil and gas reservoirs, has a subsurface mapped in great resolution. It is this knowledge base that has been vital in the technology transfer for use in geothermal energy production such as here for the heating of greenhouses in the western part of the Netherlands.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686647-48C2-43F6-BC4E-D4B6A5E8FEEA}"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384870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European Energy Research Alliance (EERA), in which TNO and Utrecht University participate with other European partners, is deeply involved in this non-linear innovation.</a:t>
            </a:r>
          </a:p>
          <a:p>
            <a:endParaRPr lang="en-US" dirty="0" smtClean="0"/>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37F874-73C8-4513-B562-D11C02BA43ED}" type="slidenum">
              <a:rPr lang="en-US" smtClean="0">
                <a:solidFill>
                  <a:prstClr val="black"/>
                </a:solidFill>
              </a:rPr>
              <a:pPr/>
              <a:t>11</a:t>
            </a:fld>
            <a:endParaRPr 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Segnaposto note 2"/>
          <p:cNvSpPr>
            <a:spLocks noGrp="1"/>
          </p:cNvSpPr>
          <p:nvPr>
            <p:ph type="body" idx="1"/>
          </p:nvPr>
        </p:nvSpPr>
        <p:spPr>
          <a:noFill/>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you can see here this joint program of geothermal energy has a very integrated nature.</a:t>
            </a:r>
          </a:p>
          <a:p>
            <a:endParaRPr lang="it-IT" dirty="0" smtClean="0">
              <a:latin typeface="Arial" charset="0"/>
            </a:endParaRPr>
          </a:p>
        </p:txBody>
      </p:sp>
      <p:sp>
        <p:nvSpPr>
          <p:cNvPr id="74756" name="Segnaposto numero diapositiva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C302694-B0D0-4EE5-B476-869C3208842C}" type="slidenum">
              <a:rPr lang="en-GB" smtClean="0">
                <a:solidFill>
                  <a:prstClr val="black"/>
                </a:solidFill>
              </a:rPr>
              <a:pPr eaLnBrk="1" hangingPunct="1">
                <a:defRPr/>
              </a:pPr>
              <a:t>12</a:t>
            </a:fld>
            <a:endParaRPr lang="en-GB" smtClean="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same is true for this IMAGE project on Integrated Methods for Advanced Geothermal Exploration, part of EU FP-7 program.</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13</a:t>
            </a:fld>
            <a:endParaRPr lang="en-GB"/>
          </a:p>
        </p:txBody>
      </p:sp>
    </p:spTree>
    <p:extLst>
      <p:ext uri="{BB962C8B-B14F-4D97-AF65-F5344CB8AC3E}">
        <p14:creationId xmlns:p14="http://schemas.microsoft.com/office/powerpoint/2010/main" val="1547941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World-class fundamental research is a must to unlock the great potential for geothermal energy. By nature this research should be multi-scale linking seismic imaging, monitoring earth processes, experimental modeling of tectonic processes, numerical modeling and rock physics experiments.</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14</a:t>
            </a:fld>
            <a:endParaRPr lang="en-GB"/>
          </a:p>
        </p:txBody>
      </p:sp>
    </p:spTree>
    <p:extLst>
      <p:ext uri="{BB962C8B-B14F-4D97-AF65-F5344CB8AC3E}">
        <p14:creationId xmlns:p14="http://schemas.microsoft.com/office/powerpoint/2010/main" val="353207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surface heat flow is a direct indicator for deep temperature. Note the sharp NW-SE trending boundary between relatively hot western and central Europe and the eastern European platform with low temperatures.</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15</a:t>
            </a:fld>
            <a:endParaRPr lang="en-GB"/>
          </a:p>
        </p:txBody>
      </p:sp>
    </p:spTree>
    <p:extLst>
      <p:ext uri="{BB962C8B-B14F-4D97-AF65-F5344CB8AC3E}">
        <p14:creationId xmlns:p14="http://schemas.microsoft.com/office/powerpoint/2010/main" val="4262038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Here we see that the areas with high temperatures at depth of a few kilometers are underlain by areas of mantle upwelling from depths up to 600-700 km. Like under the Massif Central of France, the volcanic areas of Tuscany, the Hungarian plain and the Aegean area.</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16</a:t>
            </a:fld>
            <a:endParaRPr lang="en-GB"/>
          </a:p>
        </p:txBody>
      </p:sp>
    </p:spTree>
    <p:extLst>
      <p:ext uri="{BB962C8B-B14F-4D97-AF65-F5344CB8AC3E}">
        <p14:creationId xmlns:p14="http://schemas.microsoft.com/office/powerpoint/2010/main" val="12107305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Like everything we do as humans in the subsurface, we operate in a system which has its own natural dynamics. In deep geothermal energy production, drilling can lead to induced seismicity and in the case of Basel it actually did, leading to abandonment of the geothermal power plan.</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17</a:t>
            </a:fld>
            <a:endParaRPr lang="en-GB"/>
          </a:p>
        </p:txBody>
      </p:sp>
    </p:spTree>
    <p:extLst>
      <p:ext uri="{BB962C8B-B14F-4D97-AF65-F5344CB8AC3E}">
        <p14:creationId xmlns:p14="http://schemas.microsoft.com/office/powerpoint/2010/main" val="942599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Natural hazards, including earthquakes (in red) occur everywhere and do not respect national borders. They are not limited to plate boundaries but also occur in the plate interiors. </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18</a:t>
            </a:fld>
            <a:endParaRPr lang="en-GB"/>
          </a:p>
        </p:txBody>
      </p:sp>
    </p:spTree>
    <p:extLst>
      <p:ext uri="{BB962C8B-B14F-4D97-AF65-F5344CB8AC3E}">
        <p14:creationId xmlns:p14="http://schemas.microsoft.com/office/powerpoint/2010/main" val="542597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They do not occur random but are localized in weak areas (in red) or even more in areas where a contrast occurs in crustal strength between weak crust (in red) and strong crust (in blue) such as here in the NW European foreland of the Alps (left). The seismicity here is concentrated in the Rhine Rift, the major traffic corridor between the Netherlands and Switzerland (right). Deep-seated earthquakes (with depths up to 25km) occur primarily at the master faults bounding the Rhine rift with a steep geomorphic expression (center).</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19</a:t>
            </a:fld>
            <a:endParaRPr lang="en-GB"/>
          </a:p>
        </p:txBody>
      </p:sp>
    </p:spTree>
    <p:extLst>
      <p:ext uri="{BB962C8B-B14F-4D97-AF65-F5344CB8AC3E}">
        <p14:creationId xmlns:p14="http://schemas.microsoft.com/office/powerpoint/2010/main" val="1951269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everything in the Earth subsurface, the geothermal resources are unevenly spread. Some countries like Iceland and Indonesia -places where abundant volcanic activity already points to ascend of hot material from the deep earth to the earth’s surface- possess large resources and many potential for future growth. Other areas, in particular geologically older interiors and no longer tectonically active parts of the continents have less to offer. </a:t>
            </a:r>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2</a:t>
            </a:fld>
            <a:endParaRPr lang="en-GB"/>
          </a:p>
        </p:txBody>
      </p:sp>
    </p:spTree>
    <p:extLst>
      <p:ext uri="{BB962C8B-B14F-4D97-AF65-F5344CB8AC3E}">
        <p14:creationId xmlns:p14="http://schemas.microsoft.com/office/powerpoint/2010/main" val="611952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seismic hazard map of Europe identifies the areas with enhanced seismic hazard in terms of peak ground acceleration. The return period for </a:t>
            </a:r>
            <a:r>
              <a:rPr lang="en-US" sz="1200" kern="1200" dirty="0" err="1" smtClean="0">
                <a:solidFill>
                  <a:schemeClr val="tx1"/>
                </a:solidFill>
                <a:effectLst/>
                <a:latin typeface="+mn-lt"/>
                <a:ea typeface="+mn-ea"/>
                <a:cs typeface="+mn-cs"/>
              </a:rPr>
              <a:t>intraplate</a:t>
            </a:r>
            <a:r>
              <a:rPr lang="en-US" sz="1200" kern="1200" dirty="0" smtClean="0">
                <a:solidFill>
                  <a:schemeClr val="tx1"/>
                </a:solidFill>
                <a:effectLst/>
                <a:latin typeface="+mn-lt"/>
                <a:ea typeface="+mn-ea"/>
                <a:cs typeface="+mn-cs"/>
              </a:rPr>
              <a:t> earthquakes is much longer than for earthquakes at the plate boundaries, with a much longer time for stress build up prior to release by an earthquake.</a:t>
            </a:r>
          </a:p>
          <a:p>
            <a:r>
              <a:rPr lang="en-US" sz="1200" kern="1200" dirty="0" smtClean="0">
                <a:solidFill>
                  <a:schemeClr val="tx1"/>
                </a:solidFill>
                <a:effectLst/>
                <a:latin typeface="+mn-lt"/>
                <a:ea typeface="+mn-ea"/>
                <a:cs typeface="+mn-cs"/>
              </a:rPr>
              <a:t>The weaker and thinner the lithosphere, the higher the stresses induced by tectonic forces will be.  Subsurface operations due to engineered geothermal energy production will increase the natural stress field and can shorten the return period.</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20</a:t>
            </a:fld>
            <a:endParaRPr lang="en-GB"/>
          </a:p>
        </p:txBody>
      </p:sp>
    </p:spTree>
    <p:extLst>
      <p:ext uri="{BB962C8B-B14F-4D97-AF65-F5344CB8AC3E}">
        <p14:creationId xmlns:p14="http://schemas.microsoft.com/office/powerpoint/2010/main" val="3223692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research community in sold earth sciences in Europe has set up a European Plate Observing System (EPOS) to monitor earthquakes, volcanoes, surface dynamics and tectonics for the whole of western and central Europe. EPOS is part of the European large-scale scientific infrastructure initiative (ESFRI), and its establishment is an important development for monitoring induced seismicity in the context of geothermal energy production.</a:t>
            </a:r>
          </a:p>
          <a:p>
            <a:endParaRPr lang="fr-FR" dirty="0"/>
          </a:p>
        </p:txBody>
      </p:sp>
      <p:sp>
        <p:nvSpPr>
          <p:cNvPr id="4" name="Espace réservé du numéro de diapositive 3"/>
          <p:cNvSpPr>
            <a:spLocks noGrp="1"/>
          </p:cNvSpPr>
          <p:nvPr>
            <p:ph type="sldNum" sz="quarter" idx="10"/>
          </p:nvPr>
        </p:nvSpPr>
        <p:spPr/>
        <p:txBody>
          <a:bodyPr/>
          <a:lstStyle/>
          <a:p>
            <a:fld id="{07D02FAB-96CB-4D94-98CB-951D3E9691B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24" charset="-128"/>
              </a:defRPr>
            </a:lvl1pPr>
            <a:lvl2pPr marL="742883" indent="-285724">
              <a:defRPr sz="2400">
                <a:solidFill>
                  <a:schemeClr val="tx1"/>
                </a:solidFill>
                <a:latin typeface="Arial" charset="0"/>
                <a:ea typeface="ＭＳ Ｐゴシック" pitchFamily="124" charset="-128"/>
              </a:defRPr>
            </a:lvl2pPr>
            <a:lvl3pPr marL="1142898" indent="-228580">
              <a:defRPr sz="2400">
                <a:solidFill>
                  <a:schemeClr val="tx1"/>
                </a:solidFill>
                <a:latin typeface="Arial" charset="0"/>
                <a:ea typeface="ＭＳ Ｐゴシック" pitchFamily="124" charset="-128"/>
              </a:defRPr>
            </a:lvl3pPr>
            <a:lvl4pPr marL="1600057" indent="-228580">
              <a:defRPr sz="2400">
                <a:solidFill>
                  <a:schemeClr val="tx1"/>
                </a:solidFill>
                <a:latin typeface="Arial" charset="0"/>
                <a:ea typeface="ＭＳ Ｐゴシック" pitchFamily="124" charset="-128"/>
              </a:defRPr>
            </a:lvl4pPr>
            <a:lvl5pPr marL="2057217" indent="-228580">
              <a:defRPr sz="2400">
                <a:solidFill>
                  <a:schemeClr val="tx1"/>
                </a:solidFill>
                <a:latin typeface="Arial" charset="0"/>
                <a:ea typeface="ＭＳ Ｐゴシック" pitchFamily="124" charset="-128"/>
              </a:defRPr>
            </a:lvl5pPr>
            <a:lvl6pPr marL="2514376" indent="-228580" eaLnBrk="0" fontAlgn="base" hangingPunct="0">
              <a:spcBef>
                <a:spcPct val="0"/>
              </a:spcBef>
              <a:spcAft>
                <a:spcPct val="0"/>
              </a:spcAft>
              <a:defRPr sz="2400">
                <a:solidFill>
                  <a:schemeClr val="tx1"/>
                </a:solidFill>
                <a:latin typeface="Arial" charset="0"/>
                <a:ea typeface="ＭＳ Ｐゴシック" pitchFamily="124" charset="-128"/>
              </a:defRPr>
            </a:lvl6pPr>
            <a:lvl7pPr marL="2971535" indent="-228580" eaLnBrk="0" fontAlgn="base" hangingPunct="0">
              <a:spcBef>
                <a:spcPct val="0"/>
              </a:spcBef>
              <a:spcAft>
                <a:spcPct val="0"/>
              </a:spcAft>
              <a:defRPr sz="2400">
                <a:solidFill>
                  <a:schemeClr val="tx1"/>
                </a:solidFill>
                <a:latin typeface="Arial" charset="0"/>
                <a:ea typeface="ＭＳ Ｐゴシック" pitchFamily="124" charset="-128"/>
              </a:defRPr>
            </a:lvl7pPr>
            <a:lvl8pPr marL="3428695" indent="-228580" eaLnBrk="0" fontAlgn="base" hangingPunct="0">
              <a:spcBef>
                <a:spcPct val="0"/>
              </a:spcBef>
              <a:spcAft>
                <a:spcPct val="0"/>
              </a:spcAft>
              <a:defRPr sz="2400">
                <a:solidFill>
                  <a:schemeClr val="tx1"/>
                </a:solidFill>
                <a:latin typeface="Arial" charset="0"/>
                <a:ea typeface="ＭＳ Ｐゴシック" pitchFamily="124" charset="-128"/>
              </a:defRPr>
            </a:lvl8pPr>
            <a:lvl9pPr marL="3885854" indent="-228580" eaLnBrk="0" fontAlgn="base" hangingPunct="0">
              <a:spcBef>
                <a:spcPct val="0"/>
              </a:spcBef>
              <a:spcAft>
                <a:spcPct val="0"/>
              </a:spcAft>
              <a:defRPr sz="2400">
                <a:solidFill>
                  <a:schemeClr val="tx1"/>
                </a:solidFill>
                <a:latin typeface="Arial" charset="0"/>
                <a:ea typeface="ＭＳ Ｐゴシック" pitchFamily="124" charset="-128"/>
              </a:defRPr>
            </a:lvl9pPr>
          </a:lstStyle>
          <a:p>
            <a:fld id="{FCA938FE-8E6C-4CAE-ADE5-501161E16E75}" type="slidenum">
              <a:rPr lang="en-US" sz="1200"/>
              <a:pPr/>
              <a:t>22</a:t>
            </a:fld>
            <a:endParaRPr lang="en-US" sz="1200"/>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multi-scale experimental facilities of the earth simulation lab (ESL) in Utrecht are part of  EPOS. ESL includes the experimental tectonic modeling laboratory (</a:t>
            </a:r>
            <a:r>
              <a:rPr lang="en-US" sz="1200" kern="1200" dirty="0" err="1" smtClean="0">
                <a:solidFill>
                  <a:schemeClr val="tx1"/>
                </a:solidFill>
                <a:effectLst/>
                <a:latin typeface="+mn-lt"/>
                <a:ea typeface="+mn-ea"/>
                <a:cs typeface="+mn-cs"/>
              </a:rPr>
              <a:t>TecLab</a:t>
            </a:r>
            <a:r>
              <a:rPr lang="en-US" sz="1200" kern="1200" dirty="0" smtClean="0">
                <a:solidFill>
                  <a:schemeClr val="tx1"/>
                </a:solidFill>
                <a:effectLst/>
                <a:latin typeface="+mn-lt"/>
                <a:ea typeface="+mn-ea"/>
                <a:cs typeface="+mn-cs"/>
              </a:rPr>
              <a:t>) (top) where faulting and rift formation processes are modeled leading to vertical motion, affecting sedimentary processes in delta systems, modeled in the </a:t>
            </a:r>
            <a:r>
              <a:rPr lang="en-US" sz="1200" kern="1200" dirty="0" err="1" smtClean="0">
                <a:solidFill>
                  <a:schemeClr val="tx1"/>
                </a:solidFill>
                <a:effectLst/>
                <a:latin typeface="+mn-lt"/>
                <a:ea typeface="+mn-ea"/>
                <a:cs typeface="+mn-cs"/>
              </a:rPr>
              <a:t>EuroTank</a:t>
            </a:r>
            <a:r>
              <a:rPr lang="en-US" sz="1200" kern="1200" dirty="0" smtClean="0">
                <a:solidFill>
                  <a:schemeClr val="tx1"/>
                </a:solidFill>
                <a:effectLst/>
                <a:latin typeface="+mn-lt"/>
                <a:ea typeface="+mn-ea"/>
                <a:cs typeface="+mn-cs"/>
              </a:rPr>
              <a:t> (bottom).</a:t>
            </a:r>
          </a:p>
          <a:p>
            <a:pPr eaLnBrk="1" hangingPunct="1"/>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results of these European research efforts now also relevant for countries outside Europe. An example is the Geothermal Capacity Building Program (GEOCAP) where Dutch institutions share their expertise in geothermal energy research and education with Indonesia for unlocking the great potential of geothermal energy in Indonesia.</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23</a:t>
            </a:fld>
            <a:endParaRPr lang="en-GB"/>
          </a:p>
        </p:txBody>
      </p:sp>
    </p:spTree>
    <p:extLst>
      <p:ext uri="{BB962C8B-B14F-4D97-AF65-F5344CB8AC3E}">
        <p14:creationId xmlns:p14="http://schemas.microsoft.com/office/powerpoint/2010/main" val="16680648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Important is the further development of the science base for future applications, requiring a long-term perspective such as developed in the TOPO-EUROPE program. TOPO-EUROPE was initiated through a joint effort of Academia </a:t>
            </a:r>
            <a:r>
              <a:rPr lang="en-US" sz="1200" kern="1200" dirty="0" err="1" smtClean="0">
                <a:solidFill>
                  <a:schemeClr val="tx1"/>
                </a:solidFill>
                <a:effectLst/>
                <a:latin typeface="+mn-lt"/>
                <a:ea typeface="+mn-ea"/>
                <a:cs typeface="+mn-cs"/>
              </a:rPr>
              <a:t>Europaea</a:t>
            </a:r>
            <a:r>
              <a:rPr lang="en-US" sz="1200" kern="1200" dirty="0" smtClean="0">
                <a:solidFill>
                  <a:schemeClr val="tx1"/>
                </a:solidFill>
                <a:effectLst/>
                <a:latin typeface="+mn-lt"/>
                <a:ea typeface="+mn-ea"/>
                <a:cs typeface="+mn-cs"/>
              </a:rPr>
              <a:t>, the International Lithosphere Program and the European Science Foundation.</a:t>
            </a:r>
          </a:p>
          <a:p>
            <a:endParaRPr lang="en-US" dirty="0" smtClean="0">
              <a:latin typeface="Arial" pitchFamily="34" charset="0"/>
              <a:ea typeface="ＭＳ Ｐゴシック" charset="-128"/>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883" indent="-285724" eaLnBrk="0" hangingPunct="0">
              <a:defRPr>
                <a:solidFill>
                  <a:schemeClr val="tx1"/>
                </a:solidFill>
                <a:latin typeface="Calibri" pitchFamily="34" charset="0"/>
                <a:ea typeface="ＭＳ Ｐゴシック" charset="-128"/>
              </a:defRPr>
            </a:lvl2pPr>
            <a:lvl3pPr marL="1142898" indent="-228580" eaLnBrk="0" hangingPunct="0">
              <a:defRPr>
                <a:solidFill>
                  <a:schemeClr val="tx1"/>
                </a:solidFill>
                <a:latin typeface="Calibri" pitchFamily="34" charset="0"/>
                <a:ea typeface="ＭＳ Ｐゴシック" charset="-128"/>
              </a:defRPr>
            </a:lvl3pPr>
            <a:lvl4pPr marL="1600057" indent="-228580" eaLnBrk="0" hangingPunct="0">
              <a:defRPr>
                <a:solidFill>
                  <a:schemeClr val="tx1"/>
                </a:solidFill>
                <a:latin typeface="Calibri" pitchFamily="34" charset="0"/>
                <a:ea typeface="ＭＳ Ｐゴシック" charset="-128"/>
              </a:defRPr>
            </a:lvl4pPr>
            <a:lvl5pPr marL="2057217" indent="-228580" eaLnBrk="0" hangingPunct="0">
              <a:defRPr>
                <a:solidFill>
                  <a:schemeClr val="tx1"/>
                </a:solidFill>
                <a:latin typeface="Calibri" pitchFamily="34" charset="0"/>
                <a:ea typeface="ＭＳ Ｐゴシック" charset="-128"/>
              </a:defRPr>
            </a:lvl5pPr>
            <a:lvl6pPr marL="2514376" indent="-228580" eaLnBrk="0" fontAlgn="base" hangingPunct="0">
              <a:spcBef>
                <a:spcPct val="0"/>
              </a:spcBef>
              <a:spcAft>
                <a:spcPct val="0"/>
              </a:spcAft>
              <a:defRPr>
                <a:solidFill>
                  <a:schemeClr val="tx1"/>
                </a:solidFill>
                <a:latin typeface="Calibri" pitchFamily="34" charset="0"/>
                <a:ea typeface="ＭＳ Ｐゴシック" charset="-128"/>
              </a:defRPr>
            </a:lvl6pPr>
            <a:lvl7pPr marL="2971535" indent="-228580" eaLnBrk="0" fontAlgn="base" hangingPunct="0">
              <a:spcBef>
                <a:spcPct val="0"/>
              </a:spcBef>
              <a:spcAft>
                <a:spcPct val="0"/>
              </a:spcAft>
              <a:defRPr>
                <a:solidFill>
                  <a:schemeClr val="tx1"/>
                </a:solidFill>
                <a:latin typeface="Calibri" pitchFamily="34" charset="0"/>
                <a:ea typeface="ＭＳ Ｐゴシック" charset="-128"/>
              </a:defRPr>
            </a:lvl7pPr>
            <a:lvl8pPr marL="3428695" indent="-228580" eaLnBrk="0" fontAlgn="base" hangingPunct="0">
              <a:spcBef>
                <a:spcPct val="0"/>
              </a:spcBef>
              <a:spcAft>
                <a:spcPct val="0"/>
              </a:spcAft>
              <a:defRPr>
                <a:solidFill>
                  <a:schemeClr val="tx1"/>
                </a:solidFill>
                <a:latin typeface="Calibri" pitchFamily="34" charset="0"/>
                <a:ea typeface="ＭＳ Ｐゴシック" charset="-128"/>
              </a:defRPr>
            </a:lvl8pPr>
            <a:lvl9pPr marL="3885854" indent="-22858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F2834A9F-78C8-4A94-8FA8-111F83498026}" type="slidenum">
              <a:rPr lang="en-GB" smtClean="0">
                <a:latin typeface="Arial" pitchFamily="34" charset="0"/>
              </a:rPr>
              <a:pPr eaLnBrk="1" hangingPunct="1"/>
              <a:t>24</a:t>
            </a:fld>
            <a:endParaRPr lang="en-GB" smtClean="0">
              <a:latin typeface="Arial" pitchFamily="34" charset="0"/>
            </a:endParaRPr>
          </a:p>
        </p:txBody>
      </p:sp>
      <p:sp>
        <p:nvSpPr>
          <p:cNvPr id="65541" name="Header Placehold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883" indent="-285724" eaLnBrk="0" hangingPunct="0">
              <a:defRPr>
                <a:solidFill>
                  <a:schemeClr val="tx1"/>
                </a:solidFill>
                <a:latin typeface="Calibri" pitchFamily="34" charset="0"/>
                <a:ea typeface="ＭＳ Ｐゴシック" charset="-128"/>
              </a:defRPr>
            </a:lvl2pPr>
            <a:lvl3pPr marL="1142898" indent="-228580" eaLnBrk="0" hangingPunct="0">
              <a:defRPr>
                <a:solidFill>
                  <a:schemeClr val="tx1"/>
                </a:solidFill>
                <a:latin typeface="Calibri" pitchFamily="34" charset="0"/>
                <a:ea typeface="ＭＳ Ｐゴシック" charset="-128"/>
              </a:defRPr>
            </a:lvl3pPr>
            <a:lvl4pPr marL="1600057" indent="-228580" eaLnBrk="0" hangingPunct="0">
              <a:defRPr>
                <a:solidFill>
                  <a:schemeClr val="tx1"/>
                </a:solidFill>
                <a:latin typeface="Calibri" pitchFamily="34" charset="0"/>
                <a:ea typeface="ＭＳ Ｐゴシック" charset="-128"/>
              </a:defRPr>
            </a:lvl4pPr>
            <a:lvl5pPr marL="2057217" indent="-228580" eaLnBrk="0" hangingPunct="0">
              <a:defRPr>
                <a:solidFill>
                  <a:schemeClr val="tx1"/>
                </a:solidFill>
                <a:latin typeface="Calibri" pitchFamily="34" charset="0"/>
                <a:ea typeface="ＭＳ Ｐゴシック" charset="-128"/>
              </a:defRPr>
            </a:lvl5pPr>
            <a:lvl6pPr marL="2514376" indent="-228580" eaLnBrk="0" fontAlgn="base" hangingPunct="0">
              <a:spcBef>
                <a:spcPct val="0"/>
              </a:spcBef>
              <a:spcAft>
                <a:spcPct val="0"/>
              </a:spcAft>
              <a:defRPr>
                <a:solidFill>
                  <a:schemeClr val="tx1"/>
                </a:solidFill>
                <a:latin typeface="Calibri" pitchFamily="34" charset="0"/>
                <a:ea typeface="ＭＳ Ｐゴシック" charset="-128"/>
              </a:defRPr>
            </a:lvl6pPr>
            <a:lvl7pPr marL="2971535" indent="-228580" eaLnBrk="0" fontAlgn="base" hangingPunct="0">
              <a:spcBef>
                <a:spcPct val="0"/>
              </a:spcBef>
              <a:spcAft>
                <a:spcPct val="0"/>
              </a:spcAft>
              <a:defRPr>
                <a:solidFill>
                  <a:schemeClr val="tx1"/>
                </a:solidFill>
                <a:latin typeface="Calibri" pitchFamily="34" charset="0"/>
                <a:ea typeface="ＭＳ Ｐゴシック" charset="-128"/>
              </a:defRPr>
            </a:lvl7pPr>
            <a:lvl8pPr marL="3428695" indent="-228580" eaLnBrk="0" fontAlgn="base" hangingPunct="0">
              <a:spcBef>
                <a:spcPct val="0"/>
              </a:spcBef>
              <a:spcAft>
                <a:spcPct val="0"/>
              </a:spcAft>
              <a:defRPr>
                <a:solidFill>
                  <a:schemeClr val="tx1"/>
                </a:solidFill>
                <a:latin typeface="Calibri" pitchFamily="34" charset="0"/>
                <a:ea typeface="ＭＳ Ｐゴシック" charset="-128"/>
              </a:defRPr>
            </a:lvl8pPr>
            <a:lvl9pPr marL="3885854" indent="-22858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r>
              <a:rPr lang="en-US">
                <a:latin typeface="Arial" pitchFamily="34" charset="0"/>
              </a:rPr>
              <a:t>TOPO-EUROPE 2020 (Istanbul, 27-9-2012)</a:t>
            </a:r>
            <a:endParaRPr lang="en-GB">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Last year TOPO-EUROPE had its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annual workshop in Barcelona it continues to serve as a platform for integrated solid earth science with a strong involvement of members of Academia </a:t>
            </a:r>
            <a:r>
              <a:rPr lang="en-US" sz="1200" kern="1200" dirty="0" err="1" smtClean="0">
                <a:solidFill>
                  <a:schemeClr val="tx1"/>
                </a:solidFill>
                <a:effectLst/>
                <a:latin typeface="+mn-lt"/>
                <a:ea typeface="+mn-ea"/>
                <a:cs typeface="+mn-cs"/>
              </a:rPr>
              <a:t>Europaea</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FF4B6F-C73C-4064-99B4-D14BD8CE05C3}" type="slidenum">
              <a:rPr lang="en-GB" smtClean="0"/>
              <a:t>25</a:t>
            </a:fld>
            <a:endParaRPr lang="en-GB"/>
          </a:p>
        </p:txBody>
      </p:sp>
    </p:spTree>
    <p:extLst>
      <p:ext uri="{BB962C8B-B14F-4D97-AF65-F5344CB8AC3E}">
        <p14:creationId xmlns:p14="http://schemas.microsoft.com/office/powerpoint/2010/main" val="3993659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Academia </a:t>
            </a:r>
            <a:r>
              <a:rPr lang="en-US" sz="1200" kern="1200" dirty="0" err="1" smtClean="0">
                <a:solidFill>
                  <a:schemeClr val="tx1"/>
                </a:solidFill>
                <a:effectLst/>
                <a:latin typeface="+mn-lt"/>
                <a:ea typeface="+mn-ea"/>
                <a:cs typeface="+mn-cs"/>
              </a:rPr>
              <a:t>Europaea</a:t>
            </a:r>
            <a:r>
              <a:rPr lang="en-US" sz="1200" kern="1200" dirty="0" smtClean="0">
                <a:solidFill>
                  <a:schemeClr val="tx1"/>
                </a:solidFill>
                <a:effectLst/>
                <a:latin typeface="+mn-lt"/>
                <a:ea typeface="+mn-ea"/>
                <a:cs typeface="+mn-cs"/>
              </a:rPr>
              <a:t> was formed in 1988 and with its broad mission covers all fields of science, including social sciences and humanities.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9FF4B6F-C73C-4064-99B4-D14BD8CE05C3}" type="slidenum">
              <a:rPr lang="en-GB" smtClean="0"/>
              <a:t>26</a:t>
            </a:fld>
            <a:endParaRPr lang="en-GB"/>
          </a:p>
        </p:txBody>
      </p:sp>
    </p:spTree>
    <p:extLst>
      <p:ext uri="{BB962C8B-B14F-4D97-AF65-F5344CB8AC3E}">
        <p14:creationId xmlns:p14="http://schemas.microsoft.com/office/powerpoint/2010/main" val="2890070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recent development has been the establishment of the Young Academy of Europe also formed in a bottom-up spirit.</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27</a:t>
            </a:fld>
            <a:endParaRPr lang="en-GB"/>
          </a:p>
        </p:txBody>
      </p:sp>
    </p:spTree>
    <p:extLst>
      <p:ext uri="{BB962C8B-B14F-4D97-AF65-F5344CB8AC3E}">
        <p14:creationId xmlns:p14="http://schemas.microsoft.com/office/powerpoint/2010/main" val="17297703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Academia </a:t>
            </a:r>
            <a:r>
              <a:rPr lang="en-US" sz="1200" kern="1200" dirty="0" err="1" smtClean="0">
                <a:solidFill>
                  <a:schemeClr val="tx1"/>
                </a:solidFill>
                <a:effectLst/>
                <a:latin typeface="+mn-lt"/>
                <a:ea typeface="+mn-ea"/>
                <a:cs typeface="+mn-cs"/>
              </a:rPr>
              <a:t>Europaea</a:t>
            </a:r>
            <a:r>
              <a:rPr lang="en-US" sz="1200" kern="1200" dirty="0" smtClean="0">
                <a:solidFill>
                  <a:schemeClr val="tx1"/>
                </a:solidFill>
                <a:effectLst/>
                <a:latin typeface="+mn-lt"/>
                <a:ea typeface="+mn-ea"/>
                <a:cs typeface="+mn-cs"/>
              </a:rPr>
              <a:t> and the Young Academy of Europe meet this year in Darmstadt (Germany). For their annual conference with the theme ‘Symbioses – synergy of humans &amp; technology’, a theme multidisciplinary by its nature.</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28</a:t>
            </a:fld>
            <a:endParaRPr lang="en-GB"/>
          </a:p>
        </p:txBody>
      </p:sp>
    </p:spTree>
    <p:extLst>
      <p:ext uri="{BB962C8B-B14F-4D97-AF65-F5344CB8AC3E}">
        <p14:creationId xmlns:p14="http://schemas.microsoft.com/office/powerpoint/2010/main" val="70625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9FF4B6F-C73C-4064-99B4-D14BD8CE05C3}" type="slidenum">
              <a:rPr lang="en-GB" smtClean="0"/>
              <a:t>29</a:t>
            </a:fld>
            <a:endParaRPr lang="en-GB"/>
          </a:p>
        </p:txBody>
      </p:sp>
    </p:spTree>
    <p:extLst>
      <p:ext uri="{BB962C8B-B14F-4D97-AF65-F5344CB8AC3E}">
        <p14:creationId xmlns:p14="http://schemas.microsoft.com/office/powerpoint/2010/main" val="209707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speaks about geothermal energy also speaks about water. This map shows the world’s deep aquifer systems, revealing the existence, in some areas, of very high temperatures in aquifer systems. Reaching more than 100˚ C at less than 3 km depth. </a:t>
            </a:r>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3</a:t>
            </a:fld>
            <a:endParaRPr lang="en-GB"/>
          </a:p>
        </p:txBody>
      </p:sp>
    </p:spTree>
    <p:extLst>
      <p:ext uri="{BB962C8B-B14F-4D97-AF65-F5344CB8AC3E}">
        <p14:creationId xmlns:p14="http://schemas.microsoft.com/office/powerpoint/2010/main" val="491015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Iceland, located on top of the north-Atlantic ridge, is the site where hot mantle is ascending up to the surface with spectacular expressions, sometimes also with less positive impact on for example air traffic.</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4</a:t>
            </a:fld>
            <a:endParaRPr lang="en-GB"/>
          </a:p>
        </p:txBody>
      </p:sp>
    </p:spTree>
    <p:extLst>
      <p:ext uri="{BB962C8B-B14F-4D97-AF65-F5344CB8AC3E}">
        <p14:creationId xmlns:p14="http://schemas.microsoft.com/office/powerpoint/2010/main" val="10914320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 advances in seismic tomography have revealed that these plume systems have side lobes extending from Iceland all the way into the uplifting area of southern Norway, the areas of recent volcanic activity in western Scotland and into the mainland of Central Europe, explaining the recent volcanic activity in the Eifel region of Germany. </a:t>
            </a:r>
          </a:p>
          <a:p>
            <a:r>
              <a:rPr lang="en-US" dirty="0"/>
              <a:t>This research conducted by prof. </a:t>
            </a:r>
            <a:r>
              <a:rPr lang="en-US" dirty="0" err="1"/>
              <a:t>Trampert</a:t>
            </a:r>
            <a:r>
              <a:rPr lang="en-US" dirty="0"/>
              <a:t> and this ERC funded team has mapped the upper mantle structure in great resolution, detecting seismic velocities a few percent lower (in red) than predicted by a standard model, interpreted as areas of elevated temperatures.</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5</a:t>
            </a:fld>
            <a:endParaRPr lang="en-GB"/>
          </a:p>
        </p:txBody>
      </p:sp>
    </p:spTree>
    <p:extLst>
      <p:ext uri="{BB962C8B-B14F-4D97-AF65-F5344CB8AC3E}">
        <p14:creationId xmlns:p14="http://schemas.microsoft.com/office/powerpoint/2010/main" val="783398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This is another set of tomographic images, to a depth of 600km, this time from prof. </a:t>
            </a:r>
            <a:r>
              <a:rPr lang="en-US" dirty="0" err="1"/>
              <a:t>Wim</a:t>
            </a:r>
            <a:r>
              <a:rPr lang="en-US" dirty="0"/>
              <a:t> </a:t>
            </a:r>
            <a:r>
              <a:rPr lang="en-US" dirty="0" err="1"/>
              <a:t>Spakman</a:t>
            </a:r>
            <a:r>
              <a:rPr lang="en-US" dirty="0"/>
              <a:t>, also from Utrecht University. Showing slabs going down (in blue) at the subduction zones in the Mediterranean region and under the Carpathian Mountains of Romania, overlain by hot areas (in red) like the Hungarian great plain, with great potential for geothermal energy</a:t>
            </a:r>
            <a:r>
              <a:rPr lang="en-US" dirty="0" smtClean="0"/>
              <a:t>.</a:t>
            </a:r>
          </a:p>
          <a:p>
            <a:r>
              <a:rPr lang="en-US" dirty="0"/>
              <a:t>Better understanding of the coupling between deep earth processes and the processes operating at the earth surface represent a great challenge for modern Earth-sciences, tackled by the TOPO-EUROPE program.</a:t>
            </a:r>
          </a:p>
          <a:p>
            <a:endParaRPr lang="en-US" dirty="0"/>
          </a:p>
          <a:p>
            <a:endParaRPr lang="en-US" dirty="0" smtClean="0">
              <a:latin typeface="Arial" pitchFamily="34" charset="0"/>
              <a:ea typeface="ＭＳ Ｐゴシック" charset="-128"/>
            </a:endParaRP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883" indent="-285724" eaLnBrk="0" hangingPunct="0">
              <a:defRPr>
                <a:solidFill>
                  <a:schemeClr val="tx1"/>
                </a:solidFill>
                <a:latin typeface="Calibri" pitchFamily="34" charset="0"/>
                <a:ea typeface="ＭＳ Ｐゴシック" charset="-128"/>
              </a:defRPr>
            </a:lvl2pPr>
            <a:lvl3pPr marL="1142898" indent="-228580" eaLnBrk="0" hangingPunct="0">
              <a:defRPr>
                <a:solidFill>
                  <a:schemeClr val="tx1"/>
                </a:solidFill>
                <a:latin typeface="Calibri" pitchFamily="34" charset="0"/>
                <a:ea typeface="ＭＳ Ｐゴシック" charset="-128"/>
              </a:defRPr>
            </a:lvl3pPr>
            <a:lvl4pPr marL="1600057" indent="-228580" eaLnBrk="0" hangingPunct="0">
              <a:defRPr>
                <a:solidFill>
                  <a:schemeClr val="tx1"/>
                </a:solidFill>
                <a:latin typeface="Calibri" pitchFamily="34" charset="0"/>
                <a:ea typeface="ＭＳ Ｐゴシック" charset="-128"/>
              </a:defRPr>
            </a:lvl4pPr>
            <a:lvl5pPr marL="2057217" indent="-228580" eaLnBrk="0" hangingPunct="0">
              <a:defRPr>
                <a:solidFill>
                  <a:schemeClr val="tx1"/>
                </a:solidFill>
                <a:latin typeface="Calibri" pitchFamily="34" charset="0"/>
                <a:ea typeface="ＭＳ Ｐゴシック" charset="-128"/>
              </a:defRPr>
            </a:lvl5pPr>
            <a:lvl6pPr marL="2514376" indent="-228580" eaLnBrk="0" fontAlgn="base" hangingPunct="0">
              <a:spcBef>
                <a:spcPct val="0"/>
              </a:spcBef>
              <a:spcAft>
                <a:spcPct val="0"/>
              </a:spcAft>
              <a:defRPr>
                <a:solidFill>
                  <a:schemeClr val="tx1"/>
                </a:solidFill>
                <a:latin typeface="Calibri" pitchFamily="34" charset="0"/>
                <a:ea typeface="ＭＳ Ｐゴシック" charset="-128"/>
              </a:defRPr>
            </a:lvl6pPr>
            <a:lvl7pPr marL="2971535" indent="-228580" eaLnBrk="0" fontAlgn="base" hangingPunct="0">
              <a:spcBef>
                <a:spcPct val="0"/>
              </a:spcBef>
              <a:spcAft>
                <a:spcPct val="0"/>
              </a:spcAft>
              <a:defRPr>
                <a:solidFill>
                  <a:schemeClr val="tx1"/>
                </a:solidFill>
                <a:latin typeface="Calibri" pitchFamily="34" charset="0"/>
                <a:ea typeface="ＭＳ Ｐゴシック" charset="-128"/>
              </a:defRPr>
            </a:lvl7pPr>
            <a:lvl8pPr marL="3428695" indent="-228580" eaLnBrk="0" fontAlgn="base" hangingPunct="0">
              <a:spcBef>
                <a:spcPct val="0"/>
              </a:spcBef>
              <a:spcAft>
                <a:spcPct val="0"/>
              </a:spcAft>
              <a:defRPr>
                <a:solidFill>
                  <a:schemeClr val="tx1"/>
                </a:solidFill>
                <a:latin typeface="Calibri" pitchFamily="34" charset="0"/>
                <a:ea typeface="ＭＳ Ｐゴシック" charset="-128"/>
              </a:defRPr>
            </a:lvl8pPr>
            <a:lvl9pPr marL="3885854" indent="-22858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fld id="{F2834A9F-78C8-4A94-8FA8-111F83498026}" type="slidenum">
              <a:rPr lang="en-GB" smtClean="0">
                <a:latin typeface="Arial" pitchFamily="34" charset="0"/>
              </a:rPr>
              <a:pPr eaLnBrk="1" hangingPunct="1"/>
              <a:t>6</a:t>
            </a:fld>
            <a:endParaRPr lang="en-GB" smtClean="0">
              <a:latin typeface="Arial" pitchFamily="34" charset="0"/>
            </a:endParaRPr>
          </a:p>
        </p:txBody>
      </p:sp>
      <p:sp>
        <p:nvSpPr>
          <p:cNvPr id="65541" name="Header Placeholder 4"/>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charset="-128"/>
              </a:defRPr>
            </a:lvl1pPr>
            <a:lvl2pPr marL="742883" indent="-285724" eaLnBrk="0" hangingPunct="0">
              <a:defRPr>
                <a:solidFill>
                  <a:schemeClr val="tx1"/>
                </a:solidFill>
                <a:latin typeface="Calibri" pitchFamily="34" charset="0"/>
                <a:ea typeface="ＭＳ Ｐゴシック" charset="-128"/>
              </a:defRPr>
            </a:lvl2pPr>
            <a:lvl3pPr marL="1142898" indent="-228580" eaLnBrk="0" hangingPunct="0">
              <a:defRPr>
                <a:solidFill>
                  <a:schemeClr val="tx1"/>
                </a:solidFill>
                <a:latin typeface="Calibri" pitchFamily="34" charset="0"/>
                <a:ea typeface="ＭＳ Ｐゴシック" charset="-128"/>
              </a:defRPr>
            </a:lvl3pPr>
            <a:lvl4pPr marL="1600057" indent="-228580" eaLnBrk="0" hangingPunct="0">
              <a:defRPr>
                <a:solidFill>
                  <a:schemeClr val="tx1"/>
                </a:solidFill>
                <a:latin typeface="Calibri" pitchFamily="34" charset="0"/>
                <a:ea typeface="ＭＳ Ｐゴシック" charset="-128"/>
              </a:defRPr>
            </a:lvl4pPr>
            <a:lvl5pPr marL="2057217" indent="-228580" eaLnBrk="0" hangingPunct="0">
              <a:defRPr>
                <a:solidFill>
                  <a:schemeClr val="tx1"/>
                </a:solidFill>
                <a:latin typeface="Calibri" pitchFamily="34" charset="0"/>
                <a:ea typeface="ＭＳ Ｐゴシック" charset="-128"/>
              </a:defRPr>
            </a:lvl5pPr>
            <a:lvl6pPr marL="2514376" indent="-228580" eaLnBrk="0" fontAlgn="base" hangingPunct="0">
              <a:spcBef>
                <a:spcPct val="0"/>
              </a:spcBef>
              <a:spcAft>
                <a:spcPct val="0"/>
              </a:spcAft>
              <a:defRPr>
                <a:solidFill>
                  <a:schemeClr val="tx1"/>
                </a:solidFill>
                <a:latin typeface="Calibri" pitchFamily="34" charset="0"/>
                <a:ea typeface="ＭＳ Ｐゴシック" charset="-128"/>
              </a:defRPr>
            </a:lvl6pPr>
            <a:lvl7pPr marL="2971535" indent="-228580" eaLnBrk="0" fontAlgn="base" hangingPunct="0">
              <a:spcBef>
                <a:spcPct val="0"/>
              </a:spcBef>
              <a:spcAft>
                <a:spcPct val="0"/>
              </a:spcAft>
              <a:defRPr>
                <a:solidFill>
                  <a:schemeClr val="tx1"/>
                </a:solidFill>
                <a:latin typeface="Calibri" pitchFamily="34" charset="0"/>
                <a:ea typeface="ＭＳ Ｐゴシック" charset="-128"/>
              </a:defRPr>
            </a:lvl7pPr>
            <a:lvl8pPr marL="3428695" indent="-228580" eaLnBrk="0" fontAlgn="base" hangingPunct="0">
              <a:spcBef>
                <a:spcPct val="0"/>
              </a:spcBef>
              <a:spcAft>
                <a:spcPct val="0"/>
              </a:spcAft>
              <a:defRPr>
                <a:solidFill>
                  <a:schemeClr val="tx1"/>
                </a:solidFill>
                <a:latin typeface="Calibri" pitchFamily="34" charset="0"/>
                <a:ea typeface="ＭＳ Ｐゴシック" charset="-128"/>
              </a:defRPr>
            </a:lvl8pPr>
            <a:lvl9pPr marL="3885854" indent="-22858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r>
              <a:rPr lang="en-US">
                <a:latin typeface="Arial" pitchFamily="34" charset="0"/>
              </a:rPr>
              <a:t>TOPO-EUROPE 2020 (Istanbul, 27-9-2012)</a:t>
            </a:r>
            <a:endParaRPr lang="en-GB">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Fundamental studies carried out in the framework of projects such as TOPO-EUROPE have generated insights into the presence or absence of geothermal energy potential. Key, for Enhanced Geothermal Systems (EGS) where water is injected in deep wells to be heated in fractured reservoirs. </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7</a:t>
            </a:fld>
            <a:endParaRPr lang="en-GB"/>
          </a:p>
        </p:txBody>
      </p:sp>
    </p:spTree>
    <p:extLst>
      <p:ext uri="{BB962C8B-B14F-4D97-AF65-F5344CB8AC3E}">
        <p14:creationId xmlns:p14="http://schemas.microsoft.com/office/powerpoint/2010/main" val="1303686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energy efficiency is directly coupled to production temperatures implying the need for deep drilling.</a:t>
            </a:r>
          </a:p>
          <a:p>
            <a:r>
              <a:rPr lang="en-US" sz="1200" kern="1200" dirty="0" smtClean="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8</a:t>
            </a:fld>
            <a:endParaRPr lang="en-GB"/>
          </a:p>
        </p:txBody>
      </p:sp>
    </p:spTree>
    <p:extLst>
      <p:ext uri="{BB962C8B-B14F-4D97-AF65-F5344CB8AC3E}">
        <p14:creationId xmlns:p14="http://schemas.microsoft.com/office/powerpoint/2010/main" val="4149371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enhanced geothermal energy systems this means that with increased ability to drill deeper, its impact as a main contributor to energy supply will substantially increase in the coming decades.</a:t>
            </a:r>
          </a:p>
          <a:p>
            <a:endParaRPr lang="en-GB" dirty="0"/>
          </a:p>
        </p:txBody>
      </p:sp>
      <p:sp>
        <p:nvSpPr>
          <p:cNvPr id="4" name="Slide Number Placeholder 3"/>
          <p:cNvSpPr>
            <a:spLocks noGrp="1"/>
          </p:cNvSpPr>
          <p:nvPr>
            <p:ph type="sldNum" sz="quarter" idx="10"/>
          </p:nvPr>
        </p:nvSpPr>
        <p:spPr/>
        <p:txBody>
          <a:bodyPr/>
          <a:lstStyle/>
          <a:p>
            <a:fld id="{A9FF4B6F-C73C-4064-99B4-D14BD8CE05C3}" type="slidenum">
              <a:rPr lang="en-GB" smtClean="0"/>
              <a:t>9</a:t>
            </a:fld>
            <a:endParaRPr lang="en-GB"/>
          </a:p>
        </p:txBody>
      </p:sp>
    </p:spTree>
    <p:extLst>
      <p:ext uri="{BB962C8B-B14F-4D97-AF65-F5344CB8AC3E}">
        <p14:creationId xmlns:p14="http://schemas.microsoft.com/office/powerpoint/2010/main" val="1451969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657600" y="990601"/>
            <a:ext cx="5181600" cy="1828800"/>
          </a:xfrm>
        </p:spPr>
        <p:txBody>
          <a:bodyPr anchor="b">
            <a:normAutofit/>
          </a:bodyPr>
          <a:lstStyle>
            <a:lvl1pPr algn="l">
              <a:defRPr sz="3200" b="1" i="0">
                <a:solidFill>
                  <a:srgbClr val="D70044"/>
                </a:solidFill>
                <a:latin typeface="Verdana"/>
                <a:cs typeface="Verdana"/>
              </a:defRPr>
            </a:lvl1pPr>
          </a:lstStyle>
          <a:p>
            <a:r>
              <a:rPr lang="nl-NL" dirty="0" smtClean="0"/>
              <a:t>Titelstijl van model bewerken</a:t>
            </a:r>
            <a:endParaRPr lang="nl-NL" dirty="0"/>
          </a:p>
        </p:txBody>
      </p:sp>
      <p:sp>
        <p:nvSpPr>
          <p:cNvPr id="3" name="Subtitel 2"/>
          <p:cNvSpPr>
            <a:spLocks noGrp="1"/>
          </p:cNvSpPr>
          <p:nvPr>
            <p:ph type="subTitle" idx="1"/>
          </p:nvPr>
        </p:nvSpPr>
        <p:spPr>
          <a:xfrm>
            <a:off x="3657600" y="3200400"/>
            <a:ext cx="5181600" cy="2438400"/>
          </a:xfrm>
        </p:spPr>
        <p:txBody>
          <a:bodyPr>
            <a:normAutofit/>
          </a:bodyPr>
          <a:lstStyle>
            <a:lvl1pPr marL="0" indent="0" algn="l">
              <a:buNone/>
              <a:defRPr sz="2400">
                <a:solidFill>
                  <a:schemeClr val="tx1">
                    <a:tint val="75000"/>
                  </a:schemeClr>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titelstijl van het model te bewerken</a:t>
            </a:r>
            <a:endParaRPr lang="nl-NL" dirty="0"/>
          </a:p>
        </p:txBody>
      </p:sp>
      <p:sp>
        <p:nvSpPr>
          <p:cNvPr id="4" name="Tijdelijke aanduiding voor datum 3"/>
          <p:cNvSpPr>
            <a:spLocks noGrp="1"/>
          </p:cNvSpPr>
          <p:nvPr>
            <p:ph type="dt" sz="half" idx="10"/>
          </p:nvPr>
        </p:nvSpPr>
        <p:spPr/>
        <p:txBody>
          <a:bodyPr/>
          <a:lstStyle>
            <a:lvl1pPr>
              <a:defRPr/>
            </a:lvl1pPr>
          </a:lstStyle>
          <a:p>
            <a:pPr>
              <a:defRPr/>
            </a:pPr>
            <a:fld id="{5F56296E-DDB1-46C5-A345-633FC3A6A66F}" type="datetime1">
              <a:rPr lang="nl-NL" smtClean="0"/>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9E45C619-7118-4996-B8E0-3B9403BE5838}" type="slidenum">
              <a:rPr lang="nl-NL"/>
              <a:pPr>
                <a:defRPr/>
              </a:pPr>
              <a:t>‹#›</a:t>
            </a:fld>
            <a:endParaRPr lang="nl-NL"/>
          </a:p>
        </p:txBody>
      </p:sp>
    </p:spTree>
    <p:extLst>
      <p:ext uri="{BB962C8B-B14F-4D97-AF65-F5344CB8AC3E}">
        <p14:creationId xmlns:p14="http://schemas.microsoft.com/office/powerpoint/2010/main" val="577662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177F3BA0-7A40-477A-9AAB-0E5BC6981941}" type="datetime1">
              <a:rPr lang="nl-NL" smtClean="0"/>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A7A44B36-E674-4213-B4EE-3B586AAEF3AE}" type="slidenum">
              <a:rPr lang="nl-NL"/>
              <a:pPr>
                <a:defRPr/>
              </a:pPr>
              <a:t>‹#›</a:t>
            </a:fld>
            <a:endParaRPr lang="nl-NL"/>
          </a:p>
        </p:txBody>
      </p:sp>
    </p:spTree>
    <p:extLst>
      <p:ext uri="{BB962C8B-B14F-4D97-AF65-F5344CB8AC3E}">
        <p14:creationId xmlns:p14="http://schemas.microsoft.com/office/powerpoint/2010/main" val="3561526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49E99572-2591-4C0C-AAB9-223E879477AA}" type="datetime1">
              <a:rPr lang="nl-NL" smtClean="0"/>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C6D428B6-CDF5-42A8-AC53-E9612ACA6FAF}" type="slidenum">
              <a:rPr lang="nl-NL"/>
              <a:pPr>
                <a:defRPr/>
              </a:pPr>
              <a:t>‹#›</a:t>
            </a:fld>
            <a:endParaRPr lang="nl-NL"/>
          </a:p>
        </p:txBody>
      </p:sp>
    </p:spTree>
    <p:extLst>
      <p:ext uri="{BB962C8B-B14F-4D97-AF65-F5344CB8AC3E}">
        <p14:creationId xmlns:p14="http://schemas.microsoft.com/office/powerpoint/2010/main" val="136272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NO object -">
    <p:spTree>
      <p:nvGrpSpPr>
        <p:cNvPr id="1" name=""/>
        <p:cNvGrpSpPr/>
        <p:nvPr/>
      </p:nvGrpSpPr>
      <p:grpSpPr>
        <a:xfrm>
          <a:off x="0" y="0"/>
          <a:ext cx="0" cy="0"/>
          <a:chOff x="0" y="0"/>
          <a:chExt cx="0" cy="0"/>
        </a:xfrm>
      </p:grpSpPr>
      <p:pic>
        <p:nvPicPr>
          <p:cNvPr id="3" name="Afbeelding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9275"/>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Rechte verbindingslijn 4"/>
          <p:cNvCxnSpPr/>
          <p:nvPr/>
        </p:nvCxnSpPr>
        <p:spPr>
          <a:xfrm flipV="1">
            <a:off x="247650" y="161925"/>
            <a:ext cx="0" cy="539750"/>
          </a:xfrm>
          <a:prstGeom prst="line">
            <a:avLst/>
          </a:prstGeom>
          <a:ln w="3175"/>
        </p:spPr>
        <p:style>
          <a:lnRef idx="1">
            <a:schemeClr val="dk1"/>
          </a:lnRef>
          <a:fillRef idx="0">
            <a:schemeClr val="dk1"/>
          </a:fillRef>
          <a:effectRef idx="0">
            <a:schemeClr val="dk1"/>
          </a:effectRef>
          <a:fontRef idx="minor">
            <a:schemeClr val="tx1"/>
          </a:fontRef>
        </p:style>
      </p:cxnSp>
      <p:cxnSp>
        <p:nvCxnSpPr>
          <p:cNvPr id="5" name="Rechte verbindingslijn 6"/>
          <p:cNvCxnSpPr/>
          <p:nvPr/>
        </p:nvCxnSpPr>
        <p:spPr>
          <a:xfrm flipV="1">
            <a:off x="2336800" y="161925"/>
            <a:ext cx="0" cy="539750"/>
          </a:xfrm>
          <a:prstGeom prst="line">
            <a:avLst/>
          </a:prstGeom>
          <a:ln w="3175"/>
        </p:spPr>
        <p:style>
          <a:lnRef idx="1">
            <a:schemeClr val="dk1"/>
          </a:lnRef>
          <a:fillRef idx="0">
            <a:schemeClr val="dk1"/>
          </a:fillRef>
          <a:effectRef idx="0">
            <a:schemeClr val="dk1"/>
          </a:effectRef>
          <a:fontRef idx="minor">
            <a:schemeClr val="tx1"/>
          </a:fontRef>
        </p:style>
      </p:cxnSp>
      <p:pic>
        <p:nvPicPr>
          <p:cNvPr id="7" name="Afbeelding 7">
            <a:hlinkClick r:id="rId3" action="ppaction://hlinksldjump"/>
          </p:cNvPr>
          <p:cNvPicPr>
            <a:picLocks noChangeAspect="1"/>
          </p:cNvPicPr>
          <p:nvPr/>
        </p:nvPicPr>
        <p:blipFill>
          <a:blip r:embed="rId4"/>
          <a:stretch>
            <a:fillRect/>
          </a:stretch>
        </p:blipFill>
        <p:spPr>
          <a:xfrm>
            <a:off x="357188" y="161925"/>
            <a:ext cx="619125" cy="493713"/>
          </a:xfrm>
          <a:prstGeom prst="rect">
            <a:avLst/>
          </a:prstGeom>
          <a:blipFill>
            <a:blip r:embed="rId5"/>
            <a:stretch>
              <a:fillRect/>
            </a:stretch>
          </a:blipFill>
          <a:effectLst>
            <a:outerShdw blurRad="101600" dist="12700" dir="2700000" algn="ctr" rotWithShape="0">
              <a:prstClr val="black">
                <a:alpha val="50000"/>
              </a:prstClr>
            </a:outerShdw>
          </a:effectLst>
        </p:spPr>
      </p:pic>
      <p:pic>
        <p:nvPicPr>
          <p:cNvPr id="8" name="Afbeelding 8">
            <a:hlinkClick r:id="rId3" action="ppaction://hlinksldjump"/>
          </p:cNvPr>
          <p:cNvPicPr>
            <a:picLocks noChangeAspect="1"/>
          </p:cNvPicPr>
          <p:nvPr/>
        </p:nvPicPr>
        <p:blipFill>
          <a:blip r:embed="rId4"/>
          <a:stretch>
            <a:fillRect/>
          </a:stretch>
        </p:blipFill>
        <p:spPr>
          <a:xfrm>
            <a:off x="2444750" y="161925"/>
            <a:ext cx="619125" cy="493713"/>
          </a:xfrm>
          <a:prstGeom prst="rect">
            <a:avLst/>
          </a:prstGeom>
          <a:blipFill>
            <a:blip r:embed="rId6"/>
            <a:stretch>
              <a:fillRect/>
            </a:stretch>
          </a:blipFill>
          <a:effectLst>
            <a:outerShdw blurRad="101600" dist="12700" dir="2700000" algn="ctr" rotWithShape="0">
              <a:prstClr val="black">
                <a:alpha val="50000"/>
              </a:prstClr>
            </a:outerShdw>
          </a:effectLst>
        </p:spPr>
      </p:pic>
      <p:cxnSp>
        <p:nvCxnSpPr>
          <p:cNvPr id="9" name="Rechte verbindingslijn 9"/>
          <p:cNvCxnSpPr/>
          <p:nvPr userDrawn="1"/>
        </p:nvCxnSpPr>
        <p:spPr>
          <a:xfrm flipV="1">
            <a:off x="4708525" y="161925"/>
            <a:ext cx="0" cy="539750"/>
          </a:xfrm>
          <a:prstGeom prst="line">
            <a:avLst/>
          </a:prstGeom>
          <a:ln w="3175"/>
        </p:spPr>
        <p:style>
          <a:lnRef idx="1">
            <a:schemeClr val="dk1"/>
          </a:lnRef>
          <a:fillRef idx="0">
            <a:schemeClr val="dk1"/>
          </a:fillRef>
          <a:effectRef idx="0">
            <a:schemeClr val="dk1"/>
          </a:effectRef>
          <a:fontRef idx="minor">
            <a:schemeClr val="tx1"/>
          </a:fontRef>
        </p:style>
      </p:cxnSp>
      <p:sp>
        <p:nvSpPr>
          <p:cNvPr id="6" name="Tijdelijke aanduiding voor inhoud 2"/>
          <p:cNvSpPr>
            <a:spLocks noGrp="1"/>
          </p:cNvSpPr>
          <p:nvPr>
            <p:ph idx="13"/>
          </p:nvPr>
        </p:nvSpPr>
        <p:spPr>
          <a:xfrm>
            <a:off x="1403350" y="1412875"/>
            <a:ext cx="727233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7"/>
              </a:buBlip>
              <a:defRPr/>
            </a:lvl2pPr>
            <a:lvl3pPr marL="542925" indent="-187325">
              <a:buFontTx/>
              <a:buBlip>
                <a:blip r:embed="rId7"/>
              </a:buBlip>
              <a:defRPr/>
            </a:lvl3pPr>
            <a:lvl4pPr marL="715963" indent="-173038">
              <a:buFontTx/>
              <a:buBlip>
                <a:blip r:embed="rId7"/>
              </a:buBlip>
              <a:defRPr/>
            </a:lvl4pPr>
            <a:lvl5pPr marL="901700" indent="-187325">
              <a:buFontTx/>
              <a:buBlip>
                <a:blip r:embed="rId7"/>
              </a:buBlip>
              <a:defRPr/>
            </a:lvl5pPr>
          </a:lstStyle>
          <a:p>
            <a:pPr lvl="0"/>
            <a:r>
              <a:rPr lang="en-US" smtClean="0"/>
              <a:t>Click to edit Master text styles</a:t>
            </a:r>
          </a:p>
        </p:txBody>
      </p:sp>
    </p:spTree>
    <p:extLst>
      <p:ext uri="{BB962C8B-B14F-4D97-AF65-F5344CB8AC3E}">
        <p14:creationId xmlns:p14="http://schemas.microsoft.com/office/powerpoint/2010/main" val="17847296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2_Titeldia met TNO logofilm -">
    <p:spTree>
      <p:nvGrpSpPr>
        <p:cNvPr id="1" name=""/>
        <p:cNvGrpSpPr/>
        <p:nvPr/>
      </p:nvGrpSpPr>
      <p:grpSpPr>
        <a:xfrm>
          <a:off x="0" y="0"/>
          <a:ext cx="0" cy="0"/>
          <a:chOff x="0" y="0"/>
          <a:chExt cx="0" cy="0"/>
        </a:xfrm>
      </p:grpSpPr>
      <p:pic>
        <p:nvPicPr>
          <p:cNvPr id="3" name="Afbeelding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49275"/>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Rechte verbindingslijn 7"/>
          <p:cNvCxnSpPr/>
          <p:nvPr/>
        </p:nvCxnSpPr>
        <p:spPr>
          <a:xfrm flipV="1">
            <a:off x="247650" y="161925"/>
            <a:ext cx="0" cy="539750"/>
          </a:xfrm>
          <a:prstGeom prst="line">
            <a:avLst/>
          </a:prstGeom>
          <a:ln w="3175"/>
        </p:spPr>
        <p:style>
          <a:lnRef idx="1">
            <a:schemeClr val="dk1"/>
          </a:lnRef>
          <a:fillRef idx="0">
            <a:schemeClr val="dk1"/>
          </a:fillRef>
          <a:effectRef idx="0">
            <a:schemeClr val="dk1"/>
          </a:effectRef>
          <a:fontRef idx="minor">
            <a:schemeClr val="tx1"/>
          </a:fontRef>
        </p:style>
      </p:cxnSp>
      <p:cxnSp>
        <p:nvCxnSpPr>
          <p:cNvPr id="5" name="Rechte verbindingslijn 9"/>
          <p:cNvCxnSpPr/>
          <p:nvPr/>
        </p:nvCxnSpPr>
        <p:spPr>
          <a:xfrm flipV="1">
            <a:off x="2336800" y="161925"/>
            <a:ext cx="0" cy="539750"/>
          </a:xfrm>
          <a:prstGeom prst="line">
            <a:avLst/>
          </a:prstGeom>
          <a:ln w="3175"/>
        </p:spPr>
        <p:style>
          <a:lnRef idx="1">
            <a:schemeClr val="dk1"/>
          </a:lnRef>
          <a:fillRef idx="0">
            <a:schemeClr val="dk1"/>
          </a:fillRef>
          <a:effectRef idx="0">
            <a:schemeClr val="dk1"/>
          </a:effectRef>
          <a:fontRef idx="minor">
            <a:schemeClr val="tx1"/>
          </a:fontRef>
        </p:style>
      </p:cxnSp>
      <p:cxnSp>
        <p:nvCxnSpPr>
          <p:cNvPr id="6" name="Rechte verbindingslijn 14"/>
          <p:cNvCxnSpPr/>
          <p:nvPr/>
        </p:nvCxnSpPr>
        <p:spPr>
          <a:xfrm flipV="1">
            <a:off x="4708525" y="161925"/>
            <a:ext cx="0" cy="539750"/>
          </a:xfrm>
          <a:prstGeom prst="line">
            <a:avLst/>
          </a:prstGeom>
          <a:ln w="3175"/>
        </p:spPr>
        <p:style>
          <a:lnRef idx="1">
            <a:schemeClr val="dk1"/>
          </a:lnRef>
          <a:fillRef idx="0">
            <a:schemeClr val="dk1"/>
          </a:fillRef>
          <a:effectRef idx="0">
            <a:schemeClr val="dk1"/>
          </a:effectRef>
          <a:fontRef idx="minor">
            <a:schemeClr val="tx1"/>
          </a:fontRef>
        </p:style>
      </p:cxnSp>
      <p:sp>
        <p:nvSpPr>
          <p:cNvPr id="7" name="Rechthoek 7"/>
          <p:cNvSpPr/>
          <p:nvPr/>
        </p:nvSpPr>
        <p:spPr bwMode="white">
          <a:xfrm>
            <a:off x="1187450" y="2509838"/>
            <a:ext cx="71438" cy="4319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nl-NL">
              <a:solidFill>
                <a:prstClr val="white"/>
              </a:solidFill>
            </a:endParaRPr>
          </a:p>
        </p:txBody>
      </p:sp>
      <p:sp>
        <p:nvSpPr>
          <p:cNvPr id="8" name="Rechthoek 9"/>
          <p:cNvSpPr/>
          <p:nvPr/>
        </p:nvSpPr>
        <p:spPr bwMode="white">
          <a:xfrm>
            <a:off x="4678363" y="0"/>
            <a:ext cx="73025" cy="720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nl-NL">
              <a:solidFill>
                <a:prstClr val="white"/>
              </a:solidFill>
            </a:endParaRPr>
          </a:p>
        </p:txBody>
      </p:sp>
      <p:pic>
        <p:nvPicPr>
          <p:cNvPr id="9" name="Picture 20" descr="DSC_3457"/>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23850" y="161925"/>
            <a:ext cx="6778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1" descr="Schotland kolenmijn 048"/>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43163" y="169863"/>
            <a:ext cx="658812"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247649" y="1034313"/>
            <a:ext cx="8645526" cy="900000"/>
          </a:xfrm>
        </p:spPr>
        <p:txBody>
          <a:bodyPr/>
          <a:lstStyle>
            <a:lvl1pPr>
              <a:lnSpc>
                <a:spcPts val="3200"/>
              </a:lnSpc>
              <a:defRPr sz="2800"/>
            </a:lvl1pPr>
          </a:lstStyle>
          <a:p>
            <a:r>
              <a:rPr lang="nl-NL" dirty="0" smtClean="0"/>
              <a:t>Klik om de stijl te bewerken</a:t>
            </a:r>
            <a:endParaRPr lang="nl-NL" dirty="0"/>
          </a:p>
        </p:txBody>
      </p:sp>
    </p:spTree>
    <p:extLst>
      <p:ext uri="{BB962C8B-B14F-4D97-AF65-F5344CB8AC3E}">
        <p14:creationId xmlns:p14="http://schemas.microsoft.com/office/powerpoint/2010/main" val="2443080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657600" y="990601"/>
            <a:ext cx="5181600" cy="1828800"/>
          </a:xfrm>
        </p:spPr>
        <p:txBody>
          <a:bodyPr anchor="b">
            <a:normAutofit/>
          </a:bodyPr>
          <a:lstStyle>
            <a:lvl1pPr algn="l">
              <a:defRPr sz="3200" b="1" i="0">
                <a:solidFill>
                  <a:srgbClr val="D70044"/>
                </a:solidFill>
                <a:latin typeface="Verdana"/>
                <a:cs typeface="Verdana"/>
              </a:defRPr>
            </a:lvl1pPr>
          </a:lstStyle>
          <a:p>
            <a:r>
              <a:rPr lang="nl-NL" dirty="0" smtClean="0"/>
              <a:t>Titelstijl van model bewerken</a:t>
            </a:r>
            <a:endParaRPr lang="nl-NL" dirty="0"/>
          </a:p>
        </p:txBody>
      </p:sp>
      <p:sp>
        <p:nvSpPr>
          <p:cNvPr id="3" name="Subtitel 2"/>
          <p:cNvSpPr>
            <a:spLocks noGrp="1"/>
          </p:cNvSpPr>
          <p:nvPr>
            <p:ph type="subTitle" idx="1"/>
          </p:nvPr>
        </p:nvSpPr>
        <p:spPr>
          <a:xfrm>
            <a:off x="3657600" y="3200400"/>
            <a:ext cx="5181600" cy="2438400"/>
          </a:xfrm>
        </p:spPr>
        <p:txBody>
          <a:bodyPr>
            <a:normAutofit/>
          </a:bodyPr>
          <a:lstStyle>
            <a:lvl1pPr marL="0" indent="0" algn="l">
              <a:buNone/>
              <a:defRPr sz="2400">
                <a:solidFill>
                  <a:schemeClr val="tx1">
                    <a:tint val="75000"/>
                  </a:schemeClr>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titelstijl van het model te bewerken</a:t>
            </a:r>
            <a:endParaRPr lang="nl-NL" dirty="0"/>
          </a:p>
        </p:txBody>
      </p:sp>
      <p:sp>
        <p:nvSpPr>
          <p:cNvPr id="4" name="Tijdelijke aanduiding voor datum 3"/>
          <p:cNvSpPr>
            <a:spLocks noGrp="1"/>
          </p:cNvSpPr>
          <p:nvPr>
            <p:ph type="dt" sz="half" idx="10"/>
          </p:nvPr>
        </p:nvSpPr>
        <p:spPr/>
        <p:txBody>
          <a:bodyPr/>
          <a:lstStyle>
            <a:lvl1pPr>
              <a:defRPr/>
            </a:lvl1pPr>
          </a:lstStyle>
          <a:p>
            <a:pPr>
              <a:defRPr/>
            </a:pPr>
            <a:fld id="{18C86BFF-B4B6-4EED-A334-99C39AF8B0EB}" type="datetime1">
              <a:rPr lang="nl-NL"/>
              <a:pPr>
                <a:defRPr/>
              </a:pPr>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9E45C619-7118-4996-B8E0-3B9403BE5838}" type="slidenum">
              <a:rPr lang="nl-NL"/>
              <a:pPr>
                <a:defRPr/>
              </a:pPr>
              <a:t>‹#›</a:t>
            </a:fld>
            <a:endParaRPr lang="nl-NL"/>
          </a:p>
        </p:txBody>
      </p:sp>
    </p:spTree>
    <p:extLst>
      <p:ext uri="{BB962C8B-B14F-4D97-AF65-F5344CB8AC3E}">
        <p14:creationId xmlns:p14="http://schemas.microsoft.com/office/powerpoint/2010/main" val="36899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0E13A584-805C-4D70-8E15-D598890A4CB3}" type="datetime1">
              <a:rPr lang="nl-NL"/>
              <a:pPr>
                <a:defRPr/>
              </a:pPr>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61C6CBB0-16AD-4C07-A82E-61487664DE7E}" type="slidenum">
              <a:rPr lang="nl-NL"/>
              <a:pPr>
                <a:defRPr/>
              </a:pPr>
              <a:t>‹#›</a:t>
            </a:fld>
            <a:endParaRPr lang="nl-NL"/>
          </a:p>
        </p:txBody>
      </p:sp>
    </p:spTree>
    <p:extLst>
      <p:ext uri="{BB962C8B-B14F-4D97-AF65-F5344CB8AC3E}">
        <p14:creationId xmlns:p14="http://schemas.microsoft.com/office/powerpoint/2010/main" val="3444882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lvl1pPr>
              <a:defRPr/>
            </a:lvl1pPr>
          </a:lstStyle>
          <a:p>
            <a:pPr>
              <a:defRPr/>
            </a:pPr>
            <a:fld id="{43303FBD-B177-4561-910B-4DAFF1F5825E}" type="datetime1">
              <a:rPr lang="nl-NL"/>
              <a:pPr>
                <a:defRPr/>
              </a:pPr>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6D76CECD-D4B1-4A94-AB97-13BA33113121}" type="slidenum">
              <a:rPr lang="nl-NL"/>
              <a:pPr>
                <a:defRPr/>
              </a:pPr>
              <a:t>‹#›</a:t>
            </a:fld>
            <a:endParaRPr lang="nl-NL"/>
          </a:p>
        </p:txBody>
      </p:sp>
    </p:spTree>
    <p:extLst>
      <p:ext uri="{BB962C8B-B14F-4D97-AF65-F5344CB8AC3E}">
        <p14:creationId xmlns:p14="http://schemas.microsoft.com/office/powerpoint/2010/main" val="1725462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p:txBody>
          <a:bodyPr/>
          <a:lstStyle>
            <a:lvl1pPr>
              <a:defRPr/>
            </a:lvl1pPr>
          </a:lstStyle>
          <a:p>
            <a:pPr>
              <a:defRPr/>
            </a:pPr>
            <a:fld id="{2BF92CD8-5FAD-4844-8877-0442BD4F6137}" type="datetime1">
              <a:rPr lang="nl-NL"/>
              <a:pPr>
                <a:defRPr/>
              </a:pPr>
              <a:t>24-3-2015</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en-US"/>
          </a:p>
        </p:txBody>
      </p:sp>
      <p:sp>
        <p:nvSpPr>
          <p:cNvPr id="7" name="Tijdelijke aanduiding voor dianummer 5"/>
          <p:cNvSpPr>
            <a:spLocks noGrp="1"/>
          </p:cNvSpPr>
          <p:nvPr>
            <p:ph type="sldNum" sz="quarter" idx="12"/>
          </p:nvPr>
        </p:nvSpPr>
        <p:spPr/>
        <p:txBody>
          <a:bodyPr/>
          <a:lstStyle>
            <a:lvl1pPr>
              <a:defRPr/>
            </a:lvl1pPr>
          </a:lstStyle>
          <a:p>
            <a:pPr>
              <a:defRPr/>
            </a:pPr>
            <a:fld id="{CCA0C933-38D1-47BE-B11C-AEE7C597AC43}" type="slidenum">
              <a:rPr lang="nl-NL"/>
              <a:pPr>
                <a:defRPr/>
              </a:pPr>
              <a:t>‹#›</a:t>
            </a:fld>
            <a:endParaRPr lang="nl-NL"/>
          </a:p>
        </p:txBody>
      </p:sp>
    </p:spTree>
    <p:extLst>
      <p:ext uri="{BB962C8B-B14F-4D97-AF65-F5344CB8AC3E}">
        <p14:creationId xmlns:p14="http://schemas.microsoft.com/office/powerpoint/2010/main" val="18019299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p:txBody>
          <a:bodyPr/>
          <a:lstStyle>
            <a:lvl1pPr>
              <a:defRPr/>
            </a:lvl1pPr>
          </a:lstStyle>
          <a:p>
            <a:pPr>
              <a:defRPr/>
            </a:pPr>
            <a:fld id="{C35F1D0F-0C2C-46E4-847B-56A24EFBAB26}" type="datetime1">
              <a:rPr lang="nl-NL"/>
              <a:pPr>
                <a:defRPr/>
              </a:pPr>
              <a:t>24-3-2015</a:t>
            </a:fld>
            <a:endParaRPr lang="nl-NL"/>
          </a:p>
        </p:txBody>
      </p:sp>
      <p:sp>
        <p:nvSpPr>
          <p:cNvPr id="8" name="Tijdelijke aanduiding voor voettekst 4"/>
          <p:cNvSpPr>
            <a:spLocks noGrp="1"/>
          </p:cNvSpPr>
          <p:nvPr>
            <p:ph type="ftr" sz="quarter" idx="11"/>
          </p:nvPr>
        </p:nvSpPr>
        <p:spPr/>
        <p:txBody>
          <a:bodyPr/>
          <a:lstStyle>
            <a:lvl1pPr>
              <a:defRPr/>
            </a:lvl1pPr>
          </a:lstStyle>
          <a:p>
            <a:pPr>
              <a:defRPr/>
            </a:pPr>
            <a:endParaRPr lang="en-US"/>
          </a:p>
        </p:txBody>
      </p:sp>
      <p:sp>
        <p:nvSpPr>
          <p:cNvPr id="9" name="Tijdelijke aanduiding voor dianummer 5"/>
          <p:cNvSpPr>
            <a:spLocks noGrp="1"/>
          </p:cNvSpPr>
          <p:nvPr>
            <p:ph type="sldNum" sz="quarter" idx="12"/>
          </p:nvPr>
        </p:nvSpPr>
        <p:spPr/>
        <p:txBody>
          <a:bodyPr/>
          <a:lstStyle>
            <a:lvl1pPr>
              <a:defRPr/>
            </a:lvl1pPr>
          </a:lstStyle>
          <a:p>
            <a:pPr>
              <a:defRPr/>
            </a:pPr>
            <a:fld id="{97E31777-EBCD-4886-A812-F60ACC078E4E}" type="slidenum">
              <a:rPr lang="nl-NL"/>
              <a:pPr>
                <a:defRPr/>
              </a:pPr>
              <a:t>‹#›</a:t>
            </a:fld>
            <a:endParaRPr lang="nl-NL"/>
          </a:p>
        </p:txBody>
      </p:sp>
    </p:spTree>
    <p:extLst>
      <p:ext uri="{BB962C8B-B14F-4D97-AF65-F5344CB8AC3E}">
        <p14:creationId xmlns:p14="http://schemas.microsoft.com/office/powerpoint/2010/main" val="439796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384"/>
            <a:ext cx="8229600" cy="1143000"/>
          </a:xfrm>
        </p:spPr>
        <p:txBody>
          <a:bodyPr/>
          <a:lstStyle/>
          <a:p>
            <a:r>
              <a:rPr lang="nl-NL" smtClean="0"/>
              <a:t>Titelstijl van model bewerken</a:t>
            </a:r>
            <a:endParaRPr lang="nl-NL"/>
          </a:p>
        </p:txBody>
      </p:sp>
      <p:sp>
        <p:nvSpPr>
          <p:cNvPr id="3" name="Tijdelijke aanduiding voor datum 3"/>
          <p:cNvSpPr>
            <a:spLocks noGrp="1"/>
          </p:cNvSpPr>
          <p:nvPr>
            <p:ph type="dt" sz="half" idx="10"/>
          </p:nvPr>
        </p:nvSpPr>
        <p:spPr/>
        <p:txBody>
          <a:bodyPr/>
          <a:lstStyle>
            <a:lvl1pPr>
              <a:defRPr/>
            </a:lvl1pPr>
          </a:lstStyle>
          <a:p>
            <a:pPr>
              <a:defRPr/>
            </a:pPr>
            <a:fld id="{5FD28464-F4AE-4779-A25D-427856108057}" type="datetime1">
              <a:rPr lang="nl-NL"/>
              <a:pPr>
                <a:defRPr/>
              </a:pPr>
              <a:t>24-3-2015</a:t>
            </a:fld>
            <a:endParaRPr lang="nl-NL"/>
          </a:p>
        </p:txBody>
      </p:sp>
      <p:sp>
        <p:nvSpPr>
          <p:cNvPr id="4" name="Tijdelijke aanduiding voor voettekst 4"/>
          <p:cNvSpPr>
            <a:spLocks noGrp="1"/>
          </p:cNvSpPr>
          <p:nvPr>
            <p:ph type="ftr" sz="quarter" idx="11"/>
          </p:nvPr>
        </p:nvSpPr>
        <p:spPr/>
        <p:txBody>
          <a:bodyPr/>
          <a:lstStyle>
            <a:lvl1pPr>
              <a:defRPr/>
            </a:lvl1pPr>
          </a:lstStyle>
          <a:p>
            <a:pPr>
              <a:defRPr/>
            </a:pPr>
            <a:endParaRPr lang="en-US"/>
          </a:p>
        </p:txBody>
      </p:sp>
      <p:sp>
        <p:nvSpPr>
          <p:cNvPr id="5" name="Tijdelijke aanduiding voor dianummer 5"/>
          <p:cNvSpPr>
            <a:spLocks noGrp="1"/>
          </p:cNvSpPr>
          <p:nvPr>
            <p:ph type="sldNum" sz="quarter" idx="12"/>
          </p:nvPr>
        </p:nvSpPr>
        <p:spPr/>
        <p:txBody>
          <a:bodyPr/>
          <a:lstStyle>
            <a:lvl1pPr>
              <a:defRPr/>
            </a:lvl1pPr>
          </a:lstStyle>
          <a:p>
            <a:pPr>
              <a:defRPr/>
            </a:pPr>
            <a:fld id="{916CAC45-3613-46FC-B424-0A07F1683B49}" type="slidenum">
              <a:rPr lang="nl-NL"/>
              <a:pPr>
                <a:defRPr/>
              </a:pPr>
              <a:t>‹#›</a:t>
            </a:fld>
            <a:endParaRPr lang="nl-NL"/>
          </a:p>
        </p:txBody>
      </p:sp>
    </p:spTree>
    <p:extLst>
      <p:ext uri="{BB962C8B-B14F-4D97-AF65-F5344CB8AC3E}">
        <p14:creationId xmlns:p14="http://schemas.microsoft.com/office/powerpoint/2010/main" val="404570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C81D0EED-D2B1-4F8D-922F-BF46692FED9F}" type="datetime1">
              <a:rPr lang="nl-NL" smtClean="0"/>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61C6CBB0-16AD-4C07-A82E-61487664DE7E}" type="slidenum">
              <a:rPr lang="nl-NL"/>
              <a:pPr>
                <a:defRPr/>
              </a:pPr>
              <a:t>‹#›</a:t>
            </a:fld>
            <a:endParaRPr lang="nl-NL"/>
          </a:p>
        </p:txBody>
      </p:sp>
    </p:spTree>
    <p:extLst>
      <p:ext uri="{BB962C8B-B14F-4D97-AF65-F5344CB8AC3E}">
        <p14:creationId xmlns:p14="http://schemas.microsoft.com/office/powerpoint/2010/main" val="6740607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BF2F422D-1E92-41E1-8F3F-E4F2390289DA}" type="datetime1">
              <a:rPr lang="nl-NL"/>
              <a:pPr>
                <a:defRPr/>
              </a:pPr>
              <a:t>24-3-2015</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endParaRPr lang="en-US"/>
          </a:p>
        </p:txBody>
      </p:sp>
      <p:sp>
        <p:nvSpPr>
          <p:cNvPr id="4" name="Tijdelijke aanduiding voor dianummer 5"/>
          <p:cNvSpPr>
            <a:spLocks noGrp="1"/>
          </p:cNvSpPr>
          <p:nvPr>
            <p:ph type="sldNum" sz="quarter" idx="12"/>
          </p:nvPr>
        </p:nvSpPr>
        <p:spPr/>
        <p:txBody>
          <a:bodyPr/>
          <a:lstStyle>
            <a:lvl1pPr>
              <a:defRPr/>
            </a:lvl1pPr>
          </a:lstStyle>
          <a:p>
            <a:pPr>
              <a:defRPr/>
            </a:pPr>
            <a:fld id="{44A53905-80E4-4303-9D7F-E96DAE733A38}" type="slidenum">
              <a:rPr lang="nl-NL"/>
              <a:pPr>
                <a:defRPr/>
              </a:pPr>
              <a:t>‹#›</a:t>
            </a:fld>
            <a:endParaRPr lang="nl-NL"/>
          </a:p>
        </p:txBody>
      </p:sp>
    </p:spTree>
    <p:extLst>
      <p:ext uri="{BB962C8B-B14F-4D97-AF65-F5344CB8AC3E}">
        <p14:creationId xmlns:p14="http://schemas.microsoft.com/office/powerpoint/2010/main" val="2219798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p:txBody>
          <a:bodyPr/>
          <a:lstStyle>
            <a:lvl1pPr>
              <a:defRPr/>
            </a:lvl1pPr>
          </a:lstStyle>
          <a:p>
            <a:pPr>
              <a:defRPr/>
            </a:pPr>
            <a:fld id="{49CB7627-4E49-4825-BBC3-03C76813CD23}" type="datetime1">
              <a:rPr lang="nl-NL"/>
              <a:pPr>
                <a:defRPr/>
              </a:pPr>
              <a:t>24-3-2015</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en-US"/>
          </a:p>
        </p:txBody>
      </p:sp>
      <p:sp>
        <p:nvSpPr>
          <p:cNvPr id="7" name="Tijdelijke aanduiding voor dianummer 5"/>
          <p:cNvSpPr>
            <a:spLocks noGrp="1"/>
          </p:cNvSpPr>
          <p:nvPr>
            <p:ph type="sldNum" sz="quarter" idx="12"/>
          </p:nvPr>
        </p:nvSpPr>
        <p:spPr/>
        <p:txBody>
          <a:bodyPr/>
          <a:lstStyle>
            <a:lvl1pPr>
              <a:defRPr/>
            </a:lvl1pPr>
          </a:lstStyle>
          <a:p>
            <a:pPr>
              <a:defRPr/>
            </a:pPr>
            <a:fld id="{E45340CA-7011-4095-A8FE-7CC7782486AC}" type="slidenum">
              <a:rPr lang="nl-NL"/>
              <a:pPr>
                <a:defRPr/>
              </a:pPr>
              <a:t>‹#›</a:t>
            </a:fld>
            <a:endParaRPr lang="nl-NL"/>
          </a:p>
        </p:txBody>
      </p:sp>
    </p:spTree>
    <p:extLst>
      <p:ext uri="{BB962C8B-B14F-4D97-AF65-F5344CB8AC3E}">
        <p14:creationId xmlns:p14="http://schemas.microsoft.com/office/powerpoint/2010/main" val="3324783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p:txBody>
          <a:bodyPr/>
          <a:lstStyle>
            <a:lvl1pPr>
              <a:defRPr/>
            </a:lvl1pPr>
          </a:lstStyle>
          <a:p>
            <a:pPr>
              <a:defRPr/>
            </a:pPr>
            <a:fld id="{DE6DA0C8-EC97-4313-B2D1-A26A08B167D8}" type="datetime1">
              <a:rPr lang="nl-NL"/>
              <a:pPr>
                <a:defRPr/>
              </a:pPr>
              <a:t>24-3-2015</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en-US"/>
          </a:p>
        </p:txBody>
      </p:sp>
      <p:sp>
        <p:nvSpPr>
          <p:cNvPr id="7" name="Tijdelijke aanduiding voor dianummer 5"/>
          <p:cNvSpPr>
            <a:spLocks noGrp="1"/>
          </p:cNvSpPr>
          <p:nvPr>
            <p:ph type="sldNum" sz="quarter" idx="12"/>
          </p:nvPr>
        </p:nvSpPr>
        <p:spPr/>
        <p:txBody>
          <a:bodyPr/>
          <a:lstStyle>
            <a:lvl1pPr>
              <a:defRPr/>
            </a:lvl1pPr>
          </a:lstStyle>
          <a:p>
            <a:pPr>
              <a:defRPr/>
            </a:pPr>
            <a:fld id="{5745E936-A17E-4652-BA5A-44F2677F84D6}" type="slidenum">
              <a:rPr lang="nl-NL"/>
              <a:pPr>
                <a:defRPr/>
              </a:pPr>
              <a:t>‹#›</a:t>
            </a:fld>
            <a:endParaRPr lang="nl-NL"/>
          </a:p>
        </p:txBody>
      </p:sp>
    </p:spTree>
    <p:extLst>
      <p:ext uri="{BB962C8B-B14F-4D97-AF65-F5344CB8AC3E}">
        <p14:creationId xmlns:p14="http://schemas.microsoft.com/office/powerpoint/2010/main" val="3910644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96FD6921-F973-4C99-B7F4-492F11D0EA5E}" type="datetime1">
              <a:rPr lang="nl-NL"/>
              <a:pPr>
                <a:defRPr/>
              </a:pPr>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A7A44B36-E674-4213-B4EE-3B586AAEF3AE}" type="slidenum">
              <a:rPr lang="nl-NL"/>
              <a:pPr>
                <a:defRPr/>
              </a:pPr>
              <a:t>‹#›</a:t>
            </a:fld>
            <a:endParaRPr lang="nl-NL"/>
          </a:p>
        </p:txBody>
      </p:sp>
    </p:spTree>
    <p:extLst>
      <p:ext uri="{BB962C8B-B14F-4D97-AF65-F5344CB8AC3E}">
        <p14:creationId xmlns:p14="http://schemas.microsoft.com/office/powerpoint/2010/main" val="1924843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8BFD8136-75DA-426C-8CCD-8DD64B0236A8}" type="datetime1">
              <a:rPr lang="nl-NL"/>
              <a:pPr>
                <a:defRPr/>
              </a:pPr>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C6D428B6-CDF5-42A8-AC53-E9612ACA6FAF}" type="slidenum">
              <a:rPr lang="nl-NL"/>
              <a:pPr>
                <a:defRPr/>
              </a:pPr>
              <a:t>‹#›</a:t>
            </a:fld>
            <a:endParaRPr lang="nl-NL"/>
          </a:p>
        </p:txBody>
      </p:sp>
    </p:spTree>
    <p:extLst>
      <p:ext uri="{BB962C8B-B14F-4D97-AF65-F5344CB8AC3E}">
        <p14:creationId xmlns:p14="http://schemas.microsoft.com/office/powerpoint/2010/main" val="3143716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NO titeldia met eigen fotobeeld -">
    <p:spTree>
      <p:nvGrpSpPr>
        <p:cNvPr id="1" name=""/>
        <p:cNvGrpSpPr/>
        <p:nvPr/>
      </p:nvGrpSpPr>
      <p:grpSpPr>
        <a:xfrm>
          <a:off x="0" y="0"/>
          <a:ext cx="0" cy="0"/>
          <a:chOff x="0" y="0"/>
          <a:chExt cx="0" cy="0"/>
        </a:xfrm>
      </p:grpSpPr>
      <p:pic>
        <p:nvPicPr>
          <p:cNvPr id="5" name="Afbeelding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9275"/>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Rechte verbindingslijn 7"/>
          <p:cNvCxnSpPr/>
          <p:nvPr/>
        </p:nvCxnSpPr>
        <p:spPr>
          <a:xfrm flipV="1">
            <a:off x="247650" y="161925"/>
            <a:ext cx="0" cy="539750"/>
          </a:xfrm>
          <a:prstGeom prst="line">
            <a:avLst/>
          </a:prstGeom>
          <a:ln w="3175"/>
        </p:spPr>
        <p:style>
          <a:lnRef idx="1">
            <a:schemeClr val="dk1"/>
          </a:lnRef>
          <a:fillRef idx="0">
            <a:schemeClr val="dk1"/>
          </a:fillRef>
          <a:effectRef idx="0">
            <a:schemeClr val="dk1"/>
          </a:effectRef>
          <a:fontRef idx="minor">
            <a:schemeClr val="tx1"/>
          </a:fontRef>
        </p:style>
      </p:cxnSp>
      <p:cxnSp>
        <p:nvCxnSpPr>
          <p:cNvPr id="8" name="Rechte verbindingslijn 9"/>
          <p:cNvCxnSpPr/>
          <p:nvPr/>
        </p:nvCxnSpPr>
        <p:spPr>
          <a:xfrm flipV="1">
            <a:off x="2336800" y="161925"/>
            <a:ext cx="0" cy="539750"/>
          </a:xfrm>
          <a:prstGeom prst="line">
            <a:avLst/>
          </a:prstGeom>
          <a:ln w="3175"/>
        </p:spPr>
        <p:style>
          <a:lnRef idx="1">
            <a:schemeClr val="dk1"/>
          </a:lnRef>
          <a:fillRef idx="0">
            <a:schemeClr val="dk1"/>
          </a:fillRef>
          <a:effectRef idx="0">
            <a:schemeClr val="dk1"/>
          </a:effectRef>
          <a:fontRef idx="minor">
            <a:schemeClr val="tx1"/>
          </a:fontRef>
        </p:style>
      </p:cxnSp>
      <p:pic>
        <p:nvPicPr>
          <p:cNvPr id="9" name="Afbeelding 10">
            <a:hlinkClick r:id="rId3" action="ppaction://hlinksldjump"/>
          </p:cNvPr>
          <p:cNvPicPr>
            <a:picLocks noChangeAspect="1"/>
          </p:cNvPicPr>
          <p:nvPr/>
        </p:nvPicPr>
        <p:blipFill>
          <a:blip r:embed="rId4"/>
          <a:stretch>
            <a:fillRect/>
          </a:stretch>
        </p:blipFill>
        <p:spPr>
          <a:xfrm>
            <a:off x="357188" y="161925"/>
            <a:ext cx="619125" cy="493713"/>
          </a:xfrm>
          <a:prstGeom prst="rect">
            <a:avLst/>
          </a:prstGeom>
          <a:blipFill>
            <a:blip r:embed="rId5"/>
            <a:stretch>
              <a:fillRect/>
            </a:stretch>
          </a:blipFill>
          <a:effectLst>
            <a:outerShdw blurRad="101600" dist="12700" dir="2700000" algn="ctr" rotWithShape="0">
              <a:prstClr val="black">
                <a:alpha val="50000"/>
              </a:prstClr>
            </a:outerShdw>
          </a:effectLst>
        </p:spPr>
      </p:pic>
      <p:pic>
        <p:nvPicPr>
          <p:cNvPr id="11" name="Afbeelding 11">
            <a:hlinkClick r:id="rId3" action="ppaction://hlinksldjump"/>
          </p:cNvPr>
          <p:cNvPicPr>
            <a:picLocks noChangeAspect="1"/>
          </p:cNvPicPr>
          <p:nvPr/>
        </p:nvPicPr>
        <p:blipFill>
          <a:blip r:embed="rId4"/>
          <a:stretch>
            <a:fillRect/>
          </a:stretch>
        </p:blipFill>
        <p:spPr>
          <a:xfrm>
            <a:off x="2444750" y="161925"/>
            <a:ext cx="619125" cy="493713"/>
          </a:xfrm>
          <a:prstGeom prst="rect">
            <a:avLst/>
          </a:prstGeom>
          <a:blipFill>
            <a:blip r:embed="rId6"/>
            <a:stretch>
              <a:fillRect/>
            </a:stretch>
          </a:blipFill>
          <a:effectLst>
            <a:outerShdw blurRad="101600" dist="12700" dir="2700000" algn="ctr" rotWithShape="0">
              <a:prstClr val="black">
                <a:alpha val="50000"/>
              </a:prstClr>
            </a:outerShdw>
          </a:effectLst>
        </p:spPr>
      </p:pic>
      <p:sp>
        <p:nvSpPr>
          <p:cNvPr id="2" name="Titel 1"/>
          <p:cNvSpPr>
            <a:spLocks noGrp="1"/>
          </p:cNvSpPr>
          <p:nvPr>
            <p:ph type="ctrTitle"/>
          </p:nvPr>
        </p:nvSpPr>
        <p:spPr>
          <a:xfrm>
            <a:off x="1403350" y="1303200"/>
            <a:ext cx="7272338" cy="900000"/>
          </a:xfrm>
        </p:spPr>
        <p:txBody>
          <a:bodyPr/>
          <a:lstStyle>
            <a:lvl1pPr>
              <a:lnSpc>
                <a:spcPts val="3200"/>
              </a:lnSpc>
              <a:defRPr sz="2800"/>
            </a:lvl1pPr>
          </a:lstStyle>
          <a:p>
            <a:r>
              <a:rPr lang="nl-NL" dirty="0" smtClean="0"/>
              <a:t>Klik om de stijl te bewerken</a:t>
            </a:r>
            <a:endParaRPr lang="nl-NL" dirty="0"/>
          </a:p>
        </p:txBody>
      </p:sp>
      <p:sp>
        <p:nvSpPr>
          <p:cNvPr id="3" name="Ondertitel 2"/>
          <p:cNvSpPr>
            <a:spLocks noGrp="1"/>
          </p:cNvSpPr>
          <p:nvPr>
            <p:ph type="subTitle" idx="1"/>
          </p:nvPr>
        </p:nvSpPr>
        <p:spPr>
          <a:xfrm>
            <a:off x="1403350" y="2350800"/>
            <a:ext cx="7272338" cy="360000"/>
          </a:xfrm>
        </p:spPr>
        <p:txBody>
          <a:bodyPr/>
          <a:lstStyle>
            <a:lvl1pPr marL="0" indent="0" algn="l">
              <a:lnSpc>
                <a:spcPts val="1600"/>
              </a:lnSpc>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ondertitelstijl van het model te bewerken</a:t>
            </a:r>
            <a:endParaRPr lang="nl-NL" dirty="0"/>
          </a:p>
        </p:txBody>
      </p:sp>
      <p:sp>
        <p:nvSpPr>
          <p:cNvPr id="10" name="Tijdelijke aanduiding voor inhoud 2"/>
          <p:cNvSpPr>
            <a:spLocks noGrp="1"/>
          </p:cNvSpPr>
          <p:nvPr>
            <p:ph idx="13"/>
          </p:nvPr>
        </p:nvSpPr>
        <p:spPr>
          <a:xfrm>
            <a:off x="1403350" y="4293096"/>
            <a:ext cx="3024188" cy="2088654"/>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7"/>
              </a:buBlip>
              <a:defRPr/>
            </a:lvl2pPr>
            <a:lvl3pPr marL="542925" indent="-187325">
              <a:buFontTx/>
              <a:buBlip>
                <a:blip r:embed="rId7"/>
              </a:buBlip>
              <a:defRPr/>
            </a:lvl3pPr>
            <a:lvl4pPr marL="715963" indent="-173038">
              <a:buFontTx/>
              <a:buBlip>
                <a:blip r:embed="rId7"/>
              </a:buBlip>
              <a:defRPr/>
            </a:lvl4pPr>
            <a:lvl5pPr marL="901700" indent="-187325">
              <a:buFontTx/>
              <a:buBlip>
                <a:blip r:embed="rId7"/>
              </a:buBlip>
              <a:defRPr/>
            </a:lvl5pPr>
          </a:lstStyle>
          <a:p>
            <a:pPr lvl="0"/>
            <a:r>
              <a:rPr lang="en-US" smtClean="0"/>
              <a:t>Click to edit Master text styles</a:t>
            </a:r>
          </a:p>
        </p:txBody>
      </p:sp>
    </p:spTree>
    <p:extLst>
      <p:ext uri="{BB962C8B-B14F-4D97-AF65-F5344CB8AC3E}">
        <p14:creationId xmlns:p14="http://schemas.microsoft.com/office/powerpoint/2010/main" val="38605544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NO titel en object/opsomming -">
    <p:spTree>
      <p:nvGrpSpPr>
        <p:cNvPr id="1" name=""/>
        <p:cNvGrpSpPr/>
        <p:nvPr/>
      </p:nvGrpSpPr>
      <p:grpSpPr>
        <a:xfrm>
          <a:off x="0" y="0"/>
          <a:ext cx="0" cy="0"/>
          <a:chOff x="0" y="0"/>
          <a:chExt cx="0" cy="0"/>
        </a:xfrm>
      </p:grpSpPr>
      <p:pic>
        <p:nvPicPr>
          <p:cNvPr id="4" name="Afbeelding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9275"/>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Rechte verbindingslijn 7"/>
          <p:cNvCxnSpPr/>
          <p:nvPr/>
        </p:nvCxnSpPr>
        <p:spPr>
          <a:xfrm flipV="1">
            <a:off x="247650" y="161925"/>
            <a:ext cx="0" cy="539750"/>
          </a:xfrm>
          <a:prstGeom prst="line">
            <a:avLst/>
          </a:prstGeom>
          <a:ln w="3175"/>
        </p:spPr>
        <p:style>
          <a:lnRef idx="1">
            <a:schemeClr val="dk1"/>
          </a:lnRef>
          <a:fillRef idx="0">
            <a:schemeClr val="dk1"/>
          </a:fillRef>
          <a:effectRef idx="0">
            <a:schemeClr val="dk1"/>
          </a:effectRef>
          <a:fontRef idx="minor">
            <a:schemeClr val="tx1"/>
          </a:fontRef>
        </p:style>
      </p:cxnSp>
      <p:cxnSp>
        <p:nvCxnSpPr>
          <p:cNvPr id="6" name="Rechte verbindingslijn 8"/>
          <p:cNvCxnSpPr/>
          <p:nvPr/>
        </p:nvCxnSpPr>
        <p:spPr>
          <a:xfrm flipV="1">
            <a:off x="1220788" y="831850"/>
            <a:ext cx="0" cy="5549900"/>
          </a:xfrm>
          <a:prstGeom prst="line">
            <a:avLst/>
          </a:prstGeom>
          <a:ln w="1270"/>
        </p:spPr>
        <p:style>
          <a:lnRef idx="1">
            <a:schemeClr val="dk1"/>
          </a:lnRef>
          <a:fillRef idx="0">
            <a:schemeClr val="dk1"/>
          </a:fillRef>
          <a:effectRef idx="0">
            <a:schemeClr val="dk1"/>
          </a:effectRef>
          <a:fontRef idx="minor">
            <a:schemeClr val="tx1"/>
          </a:fontRef>
        </p:style>
      </p:cxnSp>
      <p:cxnSp>
        <p:nvCxnSpPr>
          <p:cNvPr id="7" name="Rechte verbindingslijn 9"/>
          <p:cNvCxnSpPr/>
          <p:nvPr/>
        </p:nvCxnSpPr>
        <p:spPr>
          <a:xfrm flipV="1">
            <a:off x="2336800" y="161925"/>
            <a:ext cx="0" cy="539750"/>
          </a:xfrm>
          <a:prstGeom prst="line">
            <a:avLst/>
          </a:prstGeom>
          <a:ln w="3175"/>
        </p:spPr>
        <p:style>
          <a:lnRef idx="1">
            <a:schemeClr val="dk1"/>
          </a:lnRef>
          <a:fillRef idx="0">
            <a:schemeClr val="dk1"/>
          </a:fillRef>
          <a:effectRef idx="0">
            <a:schemeClr val="dk1"/>
          </a:effectRef>
          <a:fontRef idx="minor">
            <a:schemeClr val="tx1"/>
          </a:fontRef>
        </p:style>
      </p:cxnSp>
      <p:pic>
        <p:nvPicPr>
          <p:cNvPr id="8" name="Afbeelding 10">
            <a:hlinkClick r:id="rId3" action="ppaction://hlinksldjump"/>
          </p:cNvPr>
          <p:cNvPicPr>
            <a:picLocks noChangeAspect="1"/>
          </p:cNvPicPr>
          <p:nvPr/>
        </p:nvPicPr>
        <p:blipFill>
          <a:blip r:embed="rId4"/>
          <a:stretch>
            <a:fillRect/>
          </a:stretch>
        </p:blipFill>
        <p:spPr>
          <a:xfrm>
            <a:off x="357188" y="161925"/>
            <a:ext cx="619125" cy="493713"/>
          </a:xfrm>
          <a:prstGeom prst="rect">
            <a:avLst/>
          </a:prstGeom>
          <a:blipFill>
            <a:blip r:embed="rId5"/>
            <a:stretch>
              <a:fillRect/>
            </a:stretch>
          </a:blipFill>
          <a:effectLst>
            <a:outerShdw blurRad="101600" dist="12700" dir="2700000" algn="ctr" rotWithShape="0">
              <a:prstClr val="black">
                <a:alpha val="50000"/>
              </a:prstClr>
            </a:outerShdw>
          </a:effectLst>
        </p:spPr>
      </p:pic>
      <p:pic>
        <p:nvPicPr>
          <p:cNvPr id="9" name="Afbeelding 11">
            <a:hlinkClick r:id="rId3" action="ppaction://hlinksldjump"/>
          </p:cNvPr>
          <p:cNvPicPr>
            <a:picLocks noChangeAspect="1"/>
          </p:cNvPicPr>
          <p:nvPr/>
        </p:nvPicPr>
        <p:blipFill>
          <a:blip r:embed="rId4"/>
          <a:stretch>
            <a:fillRect/>
          </a:stretch>
        </p:blipFill>
        <p:spPr>
          <a:xfrm>
            <a:off x="2444750" y="161925"/>
            <a:ext cx="619125" cy="493713"/>
          </a:xfrm>
          <a:prstGeom prst="rect">
            <a:avLst/>
          </a:prstGeom>
          <a:blipFill>
            <a:blip r:embed="rId6"/>
            <a:stretch>
              <a:fillRect/>
            </a:stretch>
          </a:blipFill>
          <a:effectLst>
            <a:outerShdw blurRad="101600" dist="12700" dir="2700000" algn="ctr" rotWithShape="0">
              <a:prstClr val="black">
                <a:alpha val="50000"/>
              </a:prstClr>
            </a:outerShdw>
          </a:effectLst>
        </p:spPr>
      </p:pic>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a:xfrm>
            <a:off x="1403350" y="2199600"/>
            <a:ext cx="7272338" cy="4182150"/>
          </a:xfrm>
        </p:spPr>
        <p:txBody>
          <a:bodyPr/>
          <a:lstStyle>
            <a:lvl1pPr marL="185738" indent="-185738">
              <a:buFontTx/>
              <a:buBlip>
                <a:blip r:embed="rId7"/>
              </a:buBlip>
              <a:defRPr/>
            </a:lvl1pPr>
            <a:lvl2pPr marL="357188" indent="-171450">
              <a:buFontTx/>
              <a:buBlip>
                <a:blip r:embed="rId7"/>
              </a:buBlip>
              <a:defRPr/>
            </a:lvl2pPr>
            <a:lvl3pPr marL="542925" indent="-187325">
              <a:buFontTx/>
              <a:buBlip>
                <a:blip r:embed="rId7"/>
              </a:buBlip>
              <a:defRPr/>
            </a:lvl3pPr>
            <a:lvl4pPr marL="715963" indent="-173038">
              <a:buFontTx/>
              <a:buBlip>
                <a:blip r:embed="rId7"/>
              </a:buBlip>
              <a:defRPr/>
            </a:lvl4pPr>
            <a:lvl5pPr marL="901700" indent="-187325">
              <a:buFontTx/>
              <a:buBlip>
                <a:blip r:embed="rId7"/>
              </a:buBlip>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42635719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NO titel en smal object/opsomming -">
    <p:spTree>
      <p:nvGrpSpPr>
        <p:cNvPr id="1" name=""/>
        <p:cNvGrpSpPr/>
        <p:nvPr/>
      </p:nvGrpSpPr>
      <p:grpSpPr>
        <a:xfrm>
          <a:off x="0" y="0"/>
          <a:ext cx="0" cy="0"/>
          <a:chOff x="0" y="0"/>
          <a:chExt cx="0" cy="0"/>
        </a:xfrm>
      </p:grpSpPr>
      <p:pic>
        <p:nvPicPr>
          <p:cNvPr id="5" name="Afbeelding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9275"/>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Rechte verbindingslijn 7"/>
          <p:cNvCxnSpPr/>
          <p:nvPr/>
        </p:nvCxnSpPr>
        <p:spPr>
          <a:xfrm flipV="1">
            <a:off x="247650" y="161925"/>
            <a:ext cx="0" cy="539750"/>
          </a:xfrm>
          <a:prstGeom prst="line">
            <a:avLst/>
          </a:prstGeom>
          <a:ln w="3175"/>
        </p:spPr>
        <p:style>
          <a:lnRef idx="1">
            <a:schemeClr val="dk1"/>
          </a:lnRef>
          <a:fillRef idx="0">
            <a:schemeClr val="dk1"/>
          </a:fillRef>
          <a:effectRef idx="0">
            <a:schemeClr val="dk1"/>
          </a:effectRef>
          <a:fontRef idx="minor">
            <a:schemeClr val="tx1"/>
          </a:fontRef>
        </p:style>
      </p:cxnSp>
      <p:cxnSp>
        <p:nvCxnSpPr>
          <p:cNvPr id="8" name="Rechte verbindingslijn 8"/>
          <p:cNvCxnSpPr/>
          <p:nvPr/>
        </p:nvCxnSpPr>
        <p:spPr>
          <a:xfrm flipV="1">
            <a:off x="1220788" y="831850"/>
            <a:ext cx="0" cy="5549900"/>
          </a:xfrm>
          <a:prstGeom prst="line">
            <a:avLst/>
          </a:prstGeom>
          <a:ln w="1270"/>
        </p:spPr>
        <p:style>
          <a:lnRef idx="1">
            <a:schemeClr val="dk1"/>
          </a:lnRef>
          <a:fillRef idx="0">
            <a:schemeClr val="dk1"/>
          </a:fillRef>
          <a:effectRef idx="0">
            <a:schemeClr val="dk1"/>
          </a:effectRef>
          <a:fontRef idx="minor">
            <a:schemeClr val="tx1"/>
          </a:fontRef>
        </p:style>
      </p:cxnSp>
      <p:cxnSp>
        <p:nvCxnSpPr>
          <p:cNvPr id="9" name="Rechte verbindingslijn 9"/>
          <p:cNvCxnSpPr/>
          <p:nvPr/>
        </p:nvCxnSpPr>
        <p:spPr>
          <a:xfrm flipV="1">
            <a:off x="2336800" y="161925"/>
            <a:ext cx="0" cy="539750"/>
          </a:xfrm>
          <a:prstGeom prst="line">
            <a:avLst/>
          </a:prstGeom>
          <a:ln w="3175"/>
        </p:spPr>
        <p:style>
          <a:lnRef idx="1">
            <a:schemeClr val="dk1"/>
          </a:lnRef>
          <a:fillRef idx="0">
            <a:schemeClr val="dk1"/>
          </a:fillRef>
          <a:effectRef idx="0">
            <a:schemeClr val="dk1"/>
          </a:effectRef>
          <a:fontRef idx="minor">
            <a:schemeClr val="tx1"/>
          </a:fontRef>
        </p:style>
      </p:cxnSp>
      <p:pic>
        <p:nvPicPr>
          <p:cNvPr id="10" name="Afbeelding 10">
            <a:hlinkClick r:id="rId3" action="ppaction://hlinksldjump"/>
          </p:cNvPr>
          <p:cNvPicPr>
            <a:picLocks noChangeAspect="1"/>
          </p:cNvPicPr>
          <p:nvPr/>
        </p:nvPicPr>
        <p:blipFill>
          <a:blip r:embed="rId4"/>
          <a:stretch>
            <a:fillRect/>
          </a:stretch>
        </p:blipFill>
        <p:spPr>
          <a:xfrm>
            <a:off x="357188" y="161925"/>
            <a:ext cx="619125" cy="493713"/>
          </a:xfrm>
          <a:prstGeom prst="rect">
            <a:avLst/>
          </a:prstGeom>
          <a:blipFill>
            <a:blip r:embed="rId5"/>
            <a:stretch>
              <a:fillRect/>
            </a:stretch>
          </a:blipFill>
          <a:effectLst>
            <a:outerShdw blurRad="101600" dist="12700" dir="2700000" algn="ctr" rotWithShape="0">
              <a:prstClr val="black">
                <a:alpha val="50000"/>
              </a:prstClr>
            </a:outerShdw>
          </a:effectLst>
        </p:spPr>
      </p:pic>
      <p:pic>
        <p:nvPicPr>
          <p:cNvPr id="11" name="Afbeelding 11">
            <a:hlinkClick r:id="rId3" action="ppaction://hlinksldjump"/>
          </p:cNvPr>
          <p:cNvPicPr>
            <a:picLocks noChangeAspect="1"/>
          </p:cNvPicPr>
          <p:nvPr/>
        </p:nvPicPr>
        <p:blipFill>
          <a:blip r:embed="rId4"/>
          <a:stretch>
            <a:fillRect/>
          </a:stretch>
        </p:blipFill>
        <p:spPr>
          <a:xfrm>
            <a:off x="2444750" y="161925"/>
            <a:ext cx="619125" cy="493713"/>
          </a:xfrm>
          <a:prstGeom prst="rect">
            <a:avLst/>
          </a:prstGeom>
          <a:blipFill>
            <a:blip r:embed="rId6"/>
            <a:stretch>
              <a:fillRect/>
            </a:stretch>
          </a:blipFill>
          <a:effectLst>
            <a:outerShdw blurRad="101600" dist="12700" dir="2700000" algn="ctr" rotWithShape="0">
              <a:prstClr val="black">
                <a:alpha val="50000"/>
              </a:prstClr>
            </a:outerShdw>
          </a:effectLst>
        </p:spPr>
      </p:pic>
      <p:sp>
        <p:nvSpPr>
          <p:cNvPr id="2" name="Titel 1"/>
          <p:cNvSpPr>
            <a:spLocks noGrp="1"/>
          </p:cNvSpPr>
          <p:nvPr>
            <p:ph type="title"/>
          </p:nvPr>
        </p:nvSpPr>
        <p:spPr>
          <a:xfrm>
            <a:off x="4716462" y="1342800"/>
            <a:ext cx="3959225" cy="720000"/>
          </a:xfr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716462" y="2199600"/>
            <a:ext cx="3959225" cy="4182150"/>
          </a:xfrm>
        </p:spPr>
        <p:txBody>
          <a:bodyPr/>
          <a:lstStyle>
            <a:lvl1pPr marL="185738" indent="-185738">
              <a:buFontTx/>
              <a:buBlip>
                <a:blip r:embed="rId7"/>
              </a:buBlip>
              <a:defRPr/>
            </a:lvl1pPr>
            <a:lvl2pPr marL="357188" indent="-171450">
              <a:buFontTx/>
              <a:buBlip>
                <a:blip r:embed="rId7"/>
              </a:buBlip>
              <a:defRPr/>
            </a:lvl2pPr>
            <a:lvl3pPr marL="542925" indent="-187325">
              <a:buFontTx/>
              <a:buBlip>
                <a:blip r:embed="rId7"/>
              </a:buBlip>
              <a:defRPr/>
            </a:lvl3pPr>
            <a:lvl4pPr marL="715963" indent="-173038">
              <a:buFontTx/>
              <a:buBlip>
                <a:blip r:embed="rId7"/>
              </a:buBlip>
              <a:defRPr/>
            </a:lvl4pPr>
            <a:lvl5pPr marL="901700" indent="-187325">
              <a:buFontTx/>
              <a:buBlip>
                <a:blip r:embed="rId7"/>
              </a:buBlip>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7" name="Tijdelijke aanduiding voor inhoud 2"/>
          <p:cNvSpPr>
            <a:spLocks noGrp="1"/>
          </p:cNvSpPr>
          <p:nvPr>
            <p:ph idx="13"/>
          </p:nvPr>
        </p:nvSpPr>
        <p:spPr>
          <a:xfrm>
            <a:off x="1403350"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7"/>
              </a:buBlip>
              <a:defRPr/>
            </a:lvl2pPr>
            <a:lvl3pPr marL="542925" indent="-187325">
              <a:buFontTx/>
              <a:buBlip>
                <a:blip r:embed="rId7"/>
              </a:buBlip>
              <a:defRPr/>
            </a:lvl3pPr>
            <a:lvl4pPr marL="715963" indent="-173038">
              <a:buFontTx/>
              <a:buBlip>
                <a:blip r:embed="rId7"/>
              </a:buBlip>
              <a:defRPr/>
            </a:lvl4pPr>
            <a:lvl5pPr marL="901700" indent="-187325">
              <a:buFontTx/>
              <a:buBlip>
                <a:blip r:embed="rId7"/>
              </a:buBlip>
              <a:defRPr/>
            </a:lvl5pPr>
          </a:lstStyle>
          <a:p>
            <a:pPr lvl="0"/>
            <a:r>
              <a:rPr lang="en-US" smtClean="0"/>
              <a:t>Click to edit Master text styles</a:t>
            </a:r>
          </a:p>
        </p:txBody>
      </p:sp>
    </p:spTree>
    <p:extLst>
      <p:ext uri="{BB962C8B-B14F-4D97-AF65-F5344CB8AC3E}">
        <p14:creationId xmlns:p14="http://schemas.microsoft.com/office/powerpoint/2010/main" val="3607507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NO titel en smal object/tekst -">
    <p:spTree>
      <p:nvGrpSpPr>
        <p:cNvPr id="1" name=""/>
        <p:cNvGrpSpPr/>
        <p:nvPr/>
      </p:nvGrpSpPr>
      <p:grpSpPr>
        <a:xfrm>
          <a:off x="0" y="0"/>
          <a:ext cx="0" cy="0"/>
          <a:chOff x="0" y="0"/>
          <a:chExt cx="0" cy="0"/>
        </a:xfrm>
      </p:grpSpPr>
      <p:pic>
        <p:nvPicPr>
          <p:cNvPr id="5" name="Afbeelding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9275"/>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Rechte verbindingslijn 7"/>
          <p:cNvCxnSpPr/>
          <p:nvPr/>
        </p:nvCxnSpPr>
        <p:spPr>
          <a:xfrm flipV="1">
            <a:off x="247650" y="161925"/>
            <a:ext cx="0" cy="539750"/>
          </a:xfrm>
          <a:prstGeom prst="line">
            <a:avLst/>
          </a:prstGeom>
          <a:ln w="3175"/>
        </p:spPr>
        <p:style>
          <a:lnRef idx="1">
            <a:schemeClr val="dk1"/>
          </a:lnRef>
          <a:fillRef idx="0">
            <a:schemeClr val="dk1"/>
          </a:fillRef>
          <a:effectRef idx="0">
            <a:schemeClr val="dk1"/>
          </a:effectRef>
          <a:fontRef idx="minor">
            <a:schemeClr val="tx1"/>
          </a:fontRef>
        </p:style>
      </p:cxnSp>
      <p:cxnSp>
        <p:nvCxnSpPr>
          <p:cNvPr id="8" name="Rechte verbindingslijn 8"/>
          <p:cNvCxnSpPr/>
          <p:nvPr/>
        </p:nvCxnSpPr>
        <p:spPr>
          <a:xfrm flipV="1">
            <a:off x="1220788" y="831850"/>
            <a:ext cx="0" cy="5549900"/>
          </a:xfrm>
          <a:prstGeom prst="line">
            <a:avLst/>
          </a:prstGeom>
          <a:ln w="1270"/>
        </p:spPr>
        <p:style>
          <a:lnRef idx="1">
            <a:schemeClr val="dk1"/>
          </a:lnRef>
          <a:fillRef idx="0">
            <a:schemeClr val="dk1"/>
          </a:fillRef>
          <a:effectRef idx="0">
            <a:schemeClr val="dk1"/>
          </a:effectRef>
          <a:fontRef idx="minor">
            <a:schemeClr val="tx1"/>
          </a:fontRef>
        </p:style>
      </p:cxnSp>
      <p:cxnSp>
        <p:nvCxnSpPr>
          <p:cNvPr id="9" name="Rechte verbindingslijn 9"/>
          <p:cNvCxnSpPr/>
          <p:nvPr/>
        </p:nvCxnSpPr>
        <p:spPr>
          <a:xfrm flipV="1">
            <a:off x="2336800" y="161925"/>
            <a:ext cx="0" cy="539750"/>
          </a:xfrm>
          <a:prstGeom prst="line">
            <a:avLst/>
          </a:prstGeom>
          <a:ln w="3175"/>
        </p:spPr>
        <p:style>
          <a:lnRef idx="1">
            <a:schemeClr val="dk1"/>
          </a:lnRef>
          <a:fillRef idx="0">
            <a:schemeClr val="dk1"/>
          </a:fillRef>
          <a:effectRef idx="0">
            <a:schemeClr val="dk1"/>
          </a:effectRef>
          <a:fontRef idx="minor">
            <a:schemeClr val="tx1"/>
          </a:fontRef>
        </p:style>
      </p:cxnSp>
      <p:pic>
        <p:nvPicPr>
          <p:cNvPr id="10" name="Afbeelding 10">
            <a:hlinkClick r:id="rId3" action="ppaction://hlinksldjump"/>
          </p:cNvPr>
          <p:cNvPicPr>
            <a:picLocks noChangeAspect="1"/>
          </p:cNvPicPr>
          <p:nvPr/>
        </p:nvPicPr>
        <p:blipFill>
          <a:blip r:embed="rId4"/>
          <a:stretch>
            <a:fillRect/>
          </a:stretch>
        </p:blipFill>
        <p:spPr>
          <a:xfrm>
            <a:off x="357188" y="161925"/>
            <a:ext cx="619125" cy="493713"/>
          </a:xfrm>
          <a:prstGeom prst="rect">
            <a:avLst/>
          </a:prstGeom>
          <a:blipFill>
            <a:blip r:embed="rId5"/>
            <a:stretch>
              <a:fillRect/>
            </a:stretch>
          </a:blipFill>
          <a:effectLst>
            <a:outerShdw blurRad="101600" dist="12700" dir="2700000" algn="ctr" rotWithShape="0">
              <a:prstClr val="black">
                <a:alpha val="50000"/>
              </a:prstClr>
            </a:outerShdw>
          </a:effectLst>
        </p:spPr>
      </p:pic>
      <p:pic>
        <p:nvPicPr>
          <p:cNvPr id="11" name="Afbeelding 11">
            <a:hlinkClick r:id="rId3" action="ppaction://hlinksldjump"/>
          </p:cNvPr>
          <p:cNvPicPr>
            <a:picLocks noChangeAspect="1"/>
          </p:cNvPicPr>
          <p:nvPr/>
        </p:nvPicPr>
        <p:blipFill>
          <a:blip r:embed="rId4"/>
          <a:stretch>
            <a:fillRect/>
          </a:stretch>
        </p:blipFill>
        <p:spPr>
          <a:xfrm>
            <a:off x="2444750" y="161925"/>
            <a:ext cx="619125" cy="493713"/>
          </a:xfrm>
          <a:prstGeom prst="rect">
            <a:avLst/>
          </a:prstGeom>
          <a:blipFill>
            <a:blip r:embed="rId6"/>
            <a:stretch>
              <a:fillRect/>
            </a:stretch>
          </a:blipFill>
          <a:effectLst>
            <a:outerShdw blurRad="101600" dist="12700" dir="2700000" algn="ctr" rotWithShape="0">
              <a:prstClr val="black">
                <a:alpha val="50000"/>
              </a:prstClr>
            </a:outerShdw>
          </a:effectLst>
        </p:spPr>
      </p:pic>
      <p:sp>
        <p:nvSpPr>
          <p:cNvPr id="2" name="Titel 1"/>
          <p:cNvSpPr>
            <a:spLocks noGrp="1"/>
          </p:cNvSpPr>
          <p:nvPr>
            <p:ph type="title"/>
          </p:nvPr>
        </p:nvSpPr>
        <p:spPr>
          <a:xfrm>
            <a:off x="4716462" y="1342800"/>
            <a:ext cx="3959225" cy="720000"/>
          </a:xfrm>
        </p:spPr>
        <p:txBody>
          <a:bodyPr/>
          <a:lstStyle/>
          <a:p>
            <a:r>
              <a:rPr lang="nl-NL" dirty="0" smtClean="0"/>
              <a:t>Klik om de stijl te bewerken</a:t>
            </a:r>
            <a:endParaRPr lang="nl-NL" dirty="0"/>
          </a:p>
        </p:txBody>
      </p:sp>
      <p:sp>
        <p:nvSpPr>
          <p:cNvPr id="3" name="Tijdelijke aanduiding voor inhoud 2"/>
          <p:cNvSpPr>
            <a:spLocks noGrp="1"/>
          </p:cNvSpPr>
          <p:nvPr>
            <p:ph idx="1"/>
          </p:nvPr>
        </p:nvSpPr>
        <p:spPr>
          <a:xfrm>
            <a:off x="4716462" y="2199600"/>
            <a:ext cx="3959225" cy="4182150"/>
          </a:xfrm>
        </p:spPr>
        <p:txBody>
          <a:bodyPr/>
          <a:lstStyle>
            <a:lvl1pPr marL="0" indent="0">
              <a:buFontTx/>
              <a:buNone/>
              <a:defRPr/>
            </a:lvl1pPr>
            <a:lvl2pPr marL="185738" indent="0">
              <a:buFontTx/>
              <a:buNone/>
              <a:defRPr/>
            </a:lvl2pPr>
            <a:lvl3pPr marL="355600" indent="0">
              <a:buFontTx/>
              <a:buNone/>
              <a:defRPr/>
            </a:lvl3pPr>
            <a:lvl4pPr marL="542925" indent="0">
              <a:buFontTx/>
              <a:buNone/>
              <a:defRPr/>
            </a:lvl4pPr>
            <a:lvl5pPr marL="714375" indent="0">
              <a:buFontTx/>
              <a:buNone/>
              <a:defRPr/>
            </a:lvl5pPr>
          </a:lstStyle>
          <a:p>
            <a:pPr lvl="0"/>
            <a:r>
              <a:rPr lang="nl-NL" dirty="0" smtClean="0"/>
              <a:t>Klik om de modelstijlen te bewerken</a:t>
            </a:r>
          </a:p>
        </p:txBody>
      </p:sp>
      <p:sp>
        <p:nvSpPr>
          <p:cNvPr id="7" name="Tijdelijke aanduiding voor inhoud 2"/>
          <p:cNvSpPr>
            <a:spLocks noGrp="1"/>
          </p:cNvSpPr>
          <p:nvPr>
            <p:ph idx="13"/>
          </p:nvPr>
        </p:nvSpPr>
        <p:spPr>
          <a:xfrm>
            <a:off x="1403350"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7"/>
              </a:buBlip>
              <a:defRPr/>
            </a:lvl2pPr>
            <a:lvl3pPr marL="542925" indent="-187325">
              <a:buFontTx/>
              <a:buBlip>
                <a:blip r:embed="rId7"/>
              </a:buBlip>
              <a:defRPr/>
            </a:lvl3pPr>
            <a:lvl4pPr marL="715963" indent="-173038">
              <a:buFontTx/>
              <a:buBlip>
                <a:blip r:embed="rId7"/>
              </a:buBlip>
              <a:defRPr/>
            </a:lvl4pPr>
            <a:lvl5pPr marL="901700" indent="-187325">
              <a:buFontTx/>
              <a:buBlip>
                <a:blip r:embed="rId7"/>
              </a:buBlip>
              <a:defRPr/>
            </a:lvl5pPr>
          </a:lstStyle>
          <a:p>
            <a:pPr lvl="0"/>
            <a:r>
              <a:rPr lang="en-US" smtClean="0"/>
              <a:t>Click to edit Master text styles</a:t>
            </a:r>
          </a:p>
        </p:txBody>
      </p:sp>
    </p:spTree>
    <p:extLst>
      <p:ext uri="{BB962C8B-B14F-4D97-AF65-F5344CB8AC3E}">
        <p14:creationId xmlns:p14="http://schemas.microsoft.com/office/powerpoint/2010/main" val="2367876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NO object -">
    <p:spTree>
      <p:nvGrpSpPr>
        <p:cNvPr id="1" name=""/>
        <p:cNvGrpSpPr/>
        <p:nvPr/>
      </p:nvGrpSpPr>
      <p:grpSpPr>
        <a:xfrm>
          <a:off x="0" y="0"/>
          <a:ext cx="0" cy="0"/>
          <a:chOff x="0" y="0"/>
          <a:chExt cx="0" cy="0"/>
        </a:xfrm>
      </p:grpSpPr>
      <p:pic>
        <p:nvPicPr>
          <p:cNvPr id="3" name="Afbeelding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9275"/>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Rechte verbindingslijn 7"/>
          <p:cNvCxnSpPr/>
          <p:nvPr/>
        </p:nvCxnSpPr>
        <p:spPr>
          <a:xfrm flipV="1">
            <a:off x="247650" y="161925"/>
            <a:ext cx="0" cy="539750"/>
          </a:xfrm>
          <a:prstGeom prst="line">
            <a:avLst/>
          </a:prstGeom>
          <a:ln w="3175"/>
        </p:spPr>
        <p:style>
          <a:lnRef idx="1">
            <a:schemeClr val="dk1"/>
          </a:lnRef>
          <a:fillRef idx="0">
            <a:schemeClr val="dk1"/>
          </a:fillRef>
          <a:effectRef idx="0">
            <a:schemeClr val="dk1"/>
          </a:effectRef>
          <a:fontRef idx="minor">
            <a:schemeClr val="tx1"/>
          </a:fontRef>
        </p:style>
      </p:cxnSp>
      <p:cxnSp>
        <p:nvCxnSpPr>
          <p:cNvPr id="7" name="Rechte verbindingslijn 9"/>
          <p:cNvCxnSpPr/>
          <p:nvPr/>
        </p:nvCxnSpPr>
        <p:spPr>
          <a:xfrm flipV="1">
            <a:off x="2336800" y="161925"/>
            <a:ext cx="0" cy="539750"/>
          </a:xfrm>
          <a:prstGeom prst="line">
            <a:avLst/>
          </a:prstGeom>
          <a:ln w="3175"/>
        </p:spPr>
        <p:style>
          <a:lnRef idx="1">
            <a:schemeClr val="dk1"/>
          </a:lnRef>
          <a:fillRef idx="0">
            <a:schemeClr val="dk1"/>
          </a:fillRef>
          <a:effectRef idx="0">
            <a:schemeClr val="dk1"/>
          </a:effectRef>
          <a:fontRef idx="minor">
            <a:schemeClr val="tx1"/>
          </a:fontRef>
        </p:style>
      </p:cxnSp>
      <p:pic>
        <p:nvPicPr>
          <p:cNvPr id="8" name="Afbeelding 10">
            <a:hlinkClick r:id="rId3" action="ppaction://hlinksldjump"/>
          </p:cNvPr>
          <p:cNvPicPr>
            <a:picLocks noChangeAspect="1"/>
          </p:cNvPicPr>
          <p:nvPr/>
        </p:nvPicPr>
        <p:blipFill>
          <a:blip r:embed="rId4"/>
          <a:stretch>
            <a:fillRect/>
          </a:stretch>
        </p:blipFill>
        <p:spPr>
          <a:xfrm>
            <a:off x="357188" y="161925"/>
            <a:ext cx="619125" cy="493713"/>
          </a:xfrm>
          <a:prstGeom prst="rect">
            <a:avLst/>
          </a:prstGeom>
          <a:blipFill>
            <a:blip r:embed="rId5"/>
            <a:stretch>
              <a:fillRect/>
            </a:stretch>
          </a:blipFill>
          <a:effectLst>
            <a:outerShdw blurRad="101600" dist="12700" dir="2700000" algn="ctr" rotWithShape="0">
              <a:prstClr val="black">
                <a:alpha val="50000"/>
              </a:prstClr>
            </a:outerShdw>
          </a:effectLst>
        </p:spPr>
      </p:pic>
      <p:pic>
        <p:nvPicPr>
          <p:cNvPr id="9" name="Afbeelding 11">
            <a:hlinkClick r:id="rId3" action="ppaction://hlinksldjump"/>
          </p:cNvPr>
          <p:cNvPicPr>
            <a:picLocks noChangeAspect="1"/>
          </p:cNvPicPr>
          <p:nvPr/>
        </p:nvPicPr>
        <p:blipFill>
          <a:blip r:embed="rId4"/>
          <a:stretch>
            <a:fillRect/>
          </a:stretch>
        </p:blipFill>
        <p:spPr>
          <a:xfrm>
            <a:off x="2444750" y="161925"/>
            <a:ext cx="619125" cy="493713"/>
          </a:xfrm>
          <a:prstGeom prst="rect">
            <a:avLst/>
          </a:prstGeom>
          <a:blipFill>
            <a:blip r:embed="rId6"/>
            <a:stretch>
              <a:fillRect/>
            </a:stretch>
          </a:blipFill>
          <a:effectLst>
            <a:outerShdw blurRad="101600" dist="12700" dir="2700000" algn="ctr" rotWithShape="0">
              <a:prstClr val="black">
                <a:alpha val="50000"/>
              </a:prstClr>
            </a:outerShdw>
          </a:effectLst>
        </p:spPr>
      </p:pic>
      <p:cxnSp>
        <p:nvCxnSpPr>
          <p:cNvPr id="10" name="Rechte verbindingslijn 14"/>
          <p:cNvCxnSpPr/>
          <p:nvPr/>
        </p:nvCxnSpPr>
        <p:spPr>
          <a:xfrm flipV="1">
            <a:off x="4708525" y="161925"/>
            <a:ext cx="0" cy="539750"/>
          </a:xfrm>
          <a:prstGeom prst="line">
            <a:avLst/>
          </a:prstGeom>
          <a:ln w="3175"/>
        </p:spPr>
        <p:style>
          <a:lnRef idx="1">
            <a:schemeClr val="dk1"/>
          </a:lnRef>
          <a:fillRef idx="0">
            <a:schemeClr val="dk1"/>
          </a:fillRef>
          <a:effectRef idx="0">
            <a:schemeClr val="dk1"/>
          </a:effectRef>
          <a:fontRef idx="minor">
            <a:schemeClr val="tx1"/>
          </a:fontRef>
        </p:style>
      </p:cxnSp>
      <p:sp>
        <p:nvSpPr>
          <p:cNvPr id="6" name="Tijdelijke aanduiding voor inhoud 2"/>
          <p:cNvSpPr>
            <a:spLocks noGrp="1"/>
          </p:cNvSpPr>
          <p:nvPr>
            <p:ph idx="13"/>
          </p:nvPr>
        </p:nvSpPr>
        <p:spPr>
          <a:xfrm>
            <a:off x="1403350" y="1412875"/>
            <a:ext cx="727233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7"/>
              </a:buBlip>
              <a:defRPr/>
            </a:lvl2pPr>
            <a:lvl3pPr marL="542925" indent="-187325">
              <a:buFontTx/>
              <a:buBlip>
                <a:blip r:embed="rId7"/>
              </a:buBlip>
              <a:defRPr/>
            </a:lvl3pPr>
            <a:lvl4pPr marL="715963" indent="-173038">
              <a:buFontTx/>
              <a:buBlip>
                <a:blip r:embed="rId7"/>
              </a:buBlip>
              <a:defRPr/>
            </a:lvl4pPr>
            <a:lvl5pPr marL="901700" indent="-187325">
              <a:buFontTx/>
              <a:buBlip>
                <a:blip r:embed="rId7"/>
              </a:buBlip>
              <a:defRPr/>
            </a:lvl5pPr>
          </a:lstStyle>
          <a:p>
            <a:pPr lvl="0"/>
            <a:r>
              <a:rPr lang="en-US" smtClean="0"/>
              <a:t>Click to edit Master text styles</a:t>
            </a:r>
          </a:p>
        </p:txBody>
      </p:sp>
      <p:sp>
        <p:nvSpPr>
          <p:cNvPr id="11" name="Tijdelijke aanduiding voor datum 1"/>
          <p:cNvSpPr>
            <a:spLocks noGrp="1"/>
          </p:cNvSpPr>
          <p:nvPr>
            <p:ph type="dt" sz="half" idx="14"/>
          </p:nvPr>
        </p:nvSpPr>
        <p:spPr/>
        <p:txBody>
          <a:bodyPr/>
          <a:lstStyle>
            <a:lvl1pPr>
              <a:defRPr/>
            </a:lvl1pPr>
          </a:lstStyle>
          <a:p>
            <a:pPr>
              <a:defRPr/>
            </a:pPr>
            <a:r>
              <a:rPr lang="nl-NL"/>
              <a:t>10 januari 2011</a:t>
            </a:r>
            <a:endParaRPr lang="nl-NL" dirty="0"/>
          </a:p>
        </p:txBody>
      </p:sp>
      <p:sp>
        <p:nvSpPr>
          <p:cNvPr id="12" name="Tijdelijke aanduiding voor voettekst 2"/>
          <p:cNvSpPr>
            <a:spLocks noGrp="1"/>
          </p:cNvSpPr>
          <p:nvPr>
            <p:ph type="ftr" sz="quarter" idx="15"/>
          </p:nvPr>
        </p:nvSpPr>
        <p:spPr/>
        <p:txBody>
          <a:bodyPr/>
          <a:lstStyle>
            <a:lvl1pPr>
              <a:defRPr/>
            </a:lvl1pPr>
          </a:lstStyle>
          <a:p>
            <a:pPr>
              <a:defRPr/>
            </a:pPr>
            <a:r>
              <a:rPr lang="nl-NL"/>
              <a:t>M Bouman 
TNO Nieuwe huisstijl</a:t>
            </a:r>
          </a:p>
        </p:txBody>
      </p:sp>
      <p:sp>
        <p:nvSpPr>
          <p:cNvPr id="13" name="Tijdelijke aanduiding voor dianummer 3"/>
          <p:cNvSpPr>
            <a:spLocks noGrp="1"/>
          </p:cNvSpPr>
          <p:nvPr>
            <p:ph type="sldNum" sz="quarter" idx="16"/>
          </p:nvPr>
        </p:nvSpPr>
        <p:spPr/>
        <p:txBody>
          <a:bodyPr/>
          <a:lstStyle>
            <a:lvl1pPr>
              <a:defRPr/>
            </a:lvl1pPr>
          </a:lstStyle>
          <a:p>
            <a:pPr>
              <a:defRPr/>
            </a:pPr>
            <a:fld id="{19735AF6-1819-4A72-AE98-9C415A1D8E9C}" type="slidenum">
              <a:rPr lang="nl-NL"/>
              <a:pPr>
                <a:defRPr/>
              </a:pPr>
              <a:t>‹#›</a:t>
            </a:fld>
            <a:endParaRPr lang="nl-NL" dirty="0"/>
          </a:p>
        </p:txBody>
      </p:sp>
    </p:spTree>
    <p:extLst>
      <p:ext uri="{BB962C8B-B14F-4D97-AF65-F5344CB8AC3E}">
        <p14:creationId xmlns:p14="http://schemas.microsoft.com/office/powerpoint/2010/main" val="2487407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lvl1pPr>
              <a:defRPr/>
            </a:lvl1pPr>
          </a:lstStyle>
          <a:p>
            <a:pPr>
              <a:defRPr/>
            </a:pPr>
            <a:fld id="{1B343436-F665-4594-B02C-D5980425BE2F}" type="datetime1">
              <a:rPr lang="nl-NL" smtClean="0"/>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6D76CECD-D4B1-4A94-AB97-13BA33113121}" type="slidenum">
              <a:rPr lang="nl-NL"/>
              <a:pPr>
                <a:defRPr/>
              </a:pPr>
              <a:t>‹#›</a:t>
            </a:fld>
            <a:endParaRPr lang="nl-NL"/>
          </a:p>
        </p:txBody>
      </p:sp>
    </p:spTree>
    <p:extLst>
      <p:ext uri="{BB962C8B-B14F-4D97-AF65-F5344CB8AC3E}">
        <p14:creationId xmlns:p14="http://schemas.microsoft.com/office/powerpoint/2010/main" val="40257117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NO titel met fotobeeld -">
    <p:spTree>
      <p:nvGrpSpPr>
        <p:cNvPr id="1" name=""/>
        <p:cNvGrpSpPr/>
        <p:nvPr/>
      </p:nvGrpSpPr>
      <p:grpSpPr>
        <a:xfrm>
          <a:off x="0" y="0"/>
          <a:ext cx="0" cy="0"/>
          <a:chOff x="0" y="0"/>
          <a:chExt cx="0" cy="0"/>
        </a:xfrm>
      </p:grpSpPr>
      <p:pic>
        <p:nvPicPr>
          <p:cNvPr id="3" name="Afbeelding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49275"/>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Rechte verbindingslijn 7"/>
          <p:cNvCxnSpPr/>
          <p:nvPr/>
        </p:nvCxnSpPr>
        <p:spPr>
          <a:xfrm flipV="1">
            <a:off x="247650" y="161925"/>
            <a:ext cx="0" cy="539750"/>
          </a:xfrm>
          <a:prstGeom prst="line">
            <a:avLst/>
          </a:prstGeom>
          <a:ln w="3175"/>
        </p:spPr>
        <p:style>
          <a:lnRef idx="1">
            <a:schemeClr val="dk1"/>
          </a:lnRef>
          <a:fillRef idx="0">
            <a:schemeClr val="dk1"/>
          </a:fillRef>
          <a:effectRef idx="0">
            <a:schemeClr val="dk1"/>
          </a:effectRef>
          <a:fontRef idx="minor">
            <a:schemeClr val="tx1"/>
          </a:fontRef>
        </p:style>
      </p:cxnSp>
      <p:cxnSp>
        <p:nvCxnSpPr>
          <p:cNvPr id="5" name="Rechte verbindingslijn 8"/>
          <p:cNvCxnSpPr/>
          <p:nvPr/>
        </p:nvCxnSpPr>
        <p:spPr>
          <a:xfrm flipV="1">
            <a:off x="1220788" y="831850"/>
            <a:ext cx="0" cy="5549900"/>
          </a:xfrm>
          <a:prstGeom prst="line">
            <a:avLst/>
          </a:prstGeom>
          <a:ln w="1270"/>
        </p:spPr>
        <p:style>
          <a:lnRef idx="1">
            <a:schemeClr val="dk1"/>
          </a:lnRef>
          <a:fillRef idx="0">
            <a:schemeClr val="dk1"/>
          </a:fillRef>
          <a:effectRef idx="0">
            <a:schemeClr val="dk1"/>
          </a:effectRef>
          <a:fontRef idx="minor">
            <a:schemeClr val="tx1"/>
          </a:fontRef>
        </p:style>
      </p:cxnSp>
      <p:cxnSp>
        <p:nvCxnSpPr>
          <p:cNvPr id="6" name="Rechte verbindingslijn 9"/>
          <p:cNvCxnSpPr/>
          <p:nvPr/>
        </p:nvCxnSpPr>
        <p:spPr>
          <a:xfrm flipV="1">
            <a:off x="2336800" y="161925"/>
            <a:ext cx="0" cy="539750"/>
          </a:xfrm>
          <a:prstGeom prst="line">
            <a:avLst/>
          </a:prstGeom>
          <a:ln w="3175"/>
        </p:spPr>
        <p:style>
          <a:lnRef idx="1">
            <a:schemeClr val="dk1"/>
          </a:lnRef>
          <a:fillRef idx="0">
            <a:schemeClr val="dk1"/>
          </a:fillRef>
          <a:effectRef idx="0">
            <a:schemeClr val="dk1"/>
          </a:effectRef>
          <a:fontRef idx="minor">
            <a:schemeClr val="tx1"/>
          </a:fontRef>
        </p:style>
      </p:cxnSp>
      <p:pic>
        <p:nvPicPr>
          <p:cNvPr id="7" name="Afbeelding 10">
            <a:hlinkClick r:id="rId3" action="ppaction://hlinksldjump"/>
          </p:cNvPr>
          <p:cNvPicPr>
            <a:picLocks noChangeAspect="1"/>
          </p:cNvPicPr>
          <p:nvPr/>
        </p:nvPicPr>
        <p:blipFill>
          <a:blip r:embed="rId4"/>
          <a:stretch>
            <a:fillRect/>
          </a:stretch>
        </p:blipFill>
        <p:spPr>
          <a:xfrm>
            <a:off x="357188" y="161925"/>
            <a:ext cx="619125" cy="493713"/>
          </a:xfrm>
          <a:prstGeom prst="rect">
            <a:avLst/>
          </a:prstGeom>
          <a:blipFill>
            <a:blip r:embed="rId5"/>
            <a:stretch>
              <a:fillRect/>
            </a:stretch>
          </a:blipFill>
          <a:effectLst>
            <a:outerShdw blurRad="101600" dist="12700" dir="2700000" algn="ctr" rotWithShape="0">
              <a:prstClr val="black">
                <a:alpha val="50000"/>
              </a:prstClr>
            </a:outerShdw>
          </a:effectLst>
        </p:spPr>
      </p:pic>
      <p:pic>
        <p:nvPicPr>
          <p:cNvPr id="8" name="Afbeelding 11">
            <a:hlinkClick r:id="rId3" action="ppaction://hlinksldjump"/>
          </p:cNvPr>
          <p:cNvPicPr>
            <a:picLocks noChangeAspect="1"/>
          </p:cNvPicPr>
          <p:nvPr/>
        </p:nvPicPr>
        <p:blipFill>
          <a:blip r:embed="rId4"/>
          <a:stretch>
            <a:fillRect/>
          </a:stretch>
        </p:blipFill>
        <p:spPr>
          <a:xfrm>
            <a:off x="2444750" y="161925"/>
            <a:ext cx="619125" cy="493713"/>
          </a:xfrm>
          <a:prstGeom prst="rect">
            <a:avLst/>
          </a:prstGeom>
          <a:blipFill>
            <a:blip r:embed="rId6"/>
            <a:stretch>
              <a:fillRect/>
            </a:stretch>
          </a:blipFill>
          <a:effectLst>
            <a:outerShdw blurRad="101600" dist="12700" dir="2700000" algn="ctr" rotWithShape="0">
              <a:prstClr val="black">
                <a:alpha val="50000"/>
              </a:prstClr>
            </a:outerShdw>
          </a:effectLst>
        </p:spPr>
      </p:pic>
      <p:cxnSp>
        <p:nvCxnSpPr>
          <p:cNvPr id="9" name="Rechte verbindingslijn 14"/>
          <p:cNvCxnSpPr/>
          <p:nvPr/>
        </p:nvCxnSpPr>
        <p:spPr>
          <a:xfrm flipV="1">
            <a:off x="4708525" y="161925"/>
            <a:ext cx="0" cy="539750"/>
          </a:xfrm>
          <a:prstGeom prst="line">
            <a:avLst/>
          </a:prstGeom>
          <a:ln w="3175"/>
        </p:spPr>
        <p:style>
          <a:lnRef idx="1">
            <a:schemeClr val="dk1"/>
          </a:lnRef>
          <a:fillRef idx="0">
            <a:schemeClr val="dk1"/>
          </a:fillRef>
          <a:effectRef idx="0">
            <a:schemeClr val="dk1"/>
          </a:effectRef>
          <a:fontRef idx="minor">
            <a:schemeClr val="tx1"/>
          </a:fontRef>
        </p:style>
      </p:cxnSp>
      <p:sp>
        <p:nvSpPr>
          <p:cNvPr id="2" name="Titel 1"/>
          <p:cNvSpPr>
            <a:spLocks noGrp="1"/>
          </p:cNvSpPr>
          <p:nvPr>
            <p:ph type="title"/>
          </p:nvPr>
        </p:nvSpPr>
        <p:spPr>
          <a:xfrm>
            <a:off x="1403350" y="1412875"/>
            <a:ext cx="7272338" cy="4968875"/>
          </a:xfrm>
        </p:spPr>
        <p:txBody>
          <a:bodyPr/>
          <a:lstStyle>
            <a:lvl1pPr>
              <a:lnSpc>
                <a:spcPts val="18800"/>
              </a:lnSpc>
              <a:defRPr sz="20000">
                <a:blipFill dpi="0" rotWithShape="1">
                  <a:blip r:embed="rId7">
                    <a:extLst>
                      <a:ext uri="{28A0092B-C50C-407E-A947-70E740481C1C}">
                        <a14:useLocalDpi xmlns:a14="http://schemas.microsoft.com/office/drawing/2010/main" val="0"/>
                      </a:ext>
                    </a:extLst>
                  </a:blip>
                  <a:srcRect/>
                  <a:tile tx="0" ty="0" sx="100000" sy="100000" flip="none" algn="tl"/>
                </a:blipFill>
                <a:effectLst>
                  <a:outerShdw blurRad="82550" dist="19050" dir="2700000" algn="ctr" rotWithShape="0">
                    <a:schemeClr val="tx1">
                      <a:alpha val="55000"/>
                    </a:schemeClr>
                  </a:outerShdw>
                </a:effectLst>
              </a:defRPr>
            </a:lvl1pPr>
          </a:lstStyle>
          <a:p>
            <a:r>
              <a:rPr lang="nl-NL" dirty="0" smtClean="0"/>
              <a:t>Klik</a:t>
            </a:r>
            <a:endParaRPr lang="nl-NL" dirty="0"/>
          </a:p>
        </p:txBody>
      </p:sp>
      <p:sp>
        <p:nvSpPr>
          <p:cNvPr id="10" name="Tijdelijke aanduiding voor datum 2"/>
          <p:cNvSpPr>
            <a:spLocks noGrp="1"/>
          </p:cNvSpPr>
          <p:nvPr>
            <p:ph type="dt" sz="half" idx="10"/>
          </p:nvPr>
        </p:nvSpPr>
        <p:spPr/>
        <p:txBody>
          <a:bodyPr/>
          <a:lstStyle>
            <a:lvl1pPr>
              <a:defRPr/>
            </a:lvl1pPr>
          </a:lstStyle>
          <a:p>
            <a:pPr>
              <a:defRPr/>
            </a:pPr>
            <a:r>
              <a:rPr lang="nl-NL"/>
              <a:t>10 januari 2011</a:t>
            </a:r>
          </a:p>
        </p:txBody>
      </p:sp>
      <p:sp>
        <p:nvSpPr>
          <p:cNvPr id="11" name="Tijdelijke aanduiding voor voettekst 3"/>
          <p:cNvSpPr>
            <a:spLocks noGrp="1"/>
          </p:cNvSpPr>
          <p:nvPr>
            <p:ph type="ftr" sz="quarter" idx="11"/>
          </p:nvPr>
        </p:nvSpPr>
        <p:spPr/>
        <p:txBody>
          <a:bodyPr/>
          <a:lstStyle>
            <a:lvl1pPr>
              <a:defRPr/>
            </a:lvl1pPr>
          </a:lstStyle>
          <a:p>
            <a:pPr>
              <a:defRPr/>
            </a:pPr>
            <a:r>
              <a:rPr lang="nl-NL"/>
              <a:t>M Bouman 
TNO Nieuwe huisstijl</a:t>
            </a:r>
          </a:p>
        </p:txBody>
      </p:sp>
      <p:sp>
        <p:nvSpPr>
          <p:cNvPr id="12" name="Tijdelijke aanduiding voor dianummer 4"/>
          <p:cNvSpPr>
            <a:spLocks noGrp="1"/>
          </p:cNvSpPr>
          <p:nvPr>
            <p:ph type="sldNum" sz="quarter" idx="12"/>
          </p:nvPr>
        </p:nvSpPr>
        <p:spPr/>
        <p:txBody>
          <a:bodyPr/>
          <a:lstStyle>
            <a:lvl1pPr>
              <a:defRPr/>
            </a:lvl1pPr>
          </a:lstStyle>
          <a:p>
            <a:pPr>
              <a:defRPr/>
            </a:pPr>
            <a:fld id="{9B25BC56-7433-4492-8B5F-43E7548F910E}" type="slidenum">
              <a:rPr lang="nl-NL"/>
              <a:pPr>
                <a:defRPr/>
              </a:pPr>
              <a:t>‹#›</a:t>
            </a:fld>
            <a:endParaRPr lang="nl-NL"/>
          </a:p>
        </p:txBody>
      </p:sp>
    </p:spTree>
    <p:extLst>
      <p:ext uri="{BB962C8B-B14F-4D97-AF65-F5344CB8AC3E}">
        <p14:creationId xmlns:p14="http://schemas.microsoft.com/office/powerpoint/2010/main" val="35382220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03350" y="1343025"/>
            <a:ext cx="7272338" cy="719138"/>
          </a:xfrm>
        </p:spPr>
        <p:txBody>
          <a:bodyPr/>
          <a:lstStyle/>
          <a:p>
            <a:r>
              <a:rPr lang="en-US" smtClean="0"/>
              <a:t>Click to edit Master title style</a:t>
            </a:r>
            <a:endParaRPr lang="nl-NL"/>
          </a:p>
        </p:txBody>
      </p:sp>
      <p:sp>
        <p:nvSpPr>
          <p:cNvPr id="3" name="Content Placeholder 2"/>
          <p:cNvSpPr>
            <a:spLocks noGrp="1"/>
          </p:cNvSpPr>
          <p:nvPr>
            <p:ph idx="1"/>
          </p:nvPr>
        </p:nvSpPr>
        <p:spPr>
          <a:xfrm>
            <a:off x="1403350" y="2205038"/>
            <a:ext cx="7272338" cy="4319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Tree>
    <p:extLst>
      <p:ext uri="{BB962C8B-B14F-4D97-AF65-F5344CB8AC3E}">
        <p14:creationId xmlns:p14="http://schemas.microsoft.com/office/powerpoint/2010/main" val="42509197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403350" y="1343025"/>
            <a:ext cx="7272338" cy="719138"/>
          </a:xfrm>
        </p:spPr>
        <p:txBody>
          <a:bodyPr/>
          <a:lstStyle/>
          <a:p>
            <a:r>
              <a:rPr lang="en-US" smtClean="0"/>
              <a:t>Click to edit Master title style</a:t>
            </a:r>
            <a:endParaRPr lang="nl-NL"/>
          </a:p>
        </p:txBody>
      </p:sp>
      <p:sp>
        <p:nvSpPr>
          <p:cNvPr id="3" name="Table Placeholder 2"/>
          <p:cNvSpPr>
            <a:spLocks noGrp="1"/>
          </p:cNvSpPr>
          <p:nvPr>
            <p:ph type="tbl" idx="1"/>
          </p:nvPr>
        </p:nvSpPr>
        <p:spPr>
          <a:xfrm>
            <a:off x="1403350" y="2205038"/>
            <a:ext cx="7272338" cy="4319587"/>
          </a:xfrm>
        </p:spPr>
        <p:txBody>
          <a:bodyPr/>
          <a:lstStyle/>
          <a:p>
            <a:pPr lvl="0"/>
            <a:endParaRPr lang="nl-NL" noProof="0"/>
          </a:p>
        </p:txBody>
      </p:sp>
    </p:spTree>
    <p:extLst>
      <p:ext uri="{BB962C8B-B14F-4D97-AF65-F5344CB8AC3E}">
        <p14:creationId xmlns:p14="http://schemas.microsoft.com/office/powerpoint/2010/main" val="3706327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03350" y="1343025"/>
            <a:ext cx="7272338" cy="719138"/>
          </a:xfrm>
        </p:spPr>
        <p:txBody>
          <a:bodyPr/>
          <a:lstStyle/>
          <a:p>
            <a:r>
              <a:rPr lang="en-US" smtClean="0"/>
              <a:t>Click to edit Master title style</a:t>
            </a:r>
            <a:endParaRPr lang="nl-NL"/>
          </a:p>
        </p:txBody>
      </p:sp>
      <p:sp>
        <p:nvSpPr>
          <p:cNvPr id="3" name="Tijdelijke aanduiding voor datum 3"/>
          <p:cNvSpPr>
            <a:spLocks noGrp="1"/>
          </p:cNvSpPr>
          <p:nvPr>
            <p:ph type="dt" sz="half" idx="10"/>
          </p:nvPr>
        </p:nvSpPr>
        <p:spPr/>
        <p:txBody>
          <a:bodyPr/>
          <a:lstStyle>
            <a:lvl1pPr>
              <a:defRPr/>
            </a:lvl1pPr>
          </a:lstStyle>
          <a:p>
            <a:pPr>
              <a:defRPr/>
            </a:pPr>
            <a:r>
              <a:rPr lang="nl-NL"/>
              <a:t>10 januari 2011</a:t>
            </a:r>
            <a:endParaRPr lang="nl-NL" dirty="0"/>
          </a:p>
        </p:txBody>
      </p:sp>
      <p:sp>
        <p:nvSpPr>
          <p:cNvPr id="4" name="Tijdelijke aanduiding voor voettekst 4"/>
          <p:cNvSpPr>
            <a:spLocks noGrp="1"/>
          </p:cNvSpPr>
          <p:nvPr>
            <p:ph type="ftr" sz="quarter" idx="11"/>
          </p:nvPr>
        </p:nvSpPr>
        <p:spPr/>
        <p:txBody>
          <a:bodyPr/>
          <a:lstStyle>
            <a:lvl1pPr>
              <a:defRPr/>
            </a:lvl1pPr>
          </a:lstStyle>
          <a:p>
            <a:pPr>
              <a:defRPr/>
            </a:pPr>
            <a:r>
              <a:rPr lang="nl-NL"/>
              <a:t>M Bouman 
TNO Nieuwe huisstijl</a:t>
            </a:r>
            <a:endParaRPr lang="nl-NL" dirty="0"/>
          </a:p>
        </p:txBody>
      </p:sp>
      <p:sp>
        <p:nvSpPr>
          <p:cNvPr id="5" name="Tijdelijke aanduiding voor dianummer 5"/>
          <p:cNvSpPr>
            <a:spLocks noGrp="1"/>
          </p:cNvSpPr>
          <p:nvPr>
            <p:ph type="sldNum" sz="quarter" idx="12"/>
          </p:nvPr>
        </p:nvSpPr>
        <p:spPr/>
        <p:txBody>
          <a:bodyPr/>
          <a:lstStyle>
            <a:lvl1pPr>
              <a:defRPr/>
            </a:lvl1pPr>
          </a:lstStyle>
          <a:p>
            <a:pPr>
              <a:defRPr/>
            </a:pPr>
            <a:fld id="{F0E4E602-02DE-4A23-BC12-7871BA8615E8}" type="slidenum">
              <a:rPr lang="nl-NL"/>
              <a:pPr>
                <a:defRPr/>
              </a:pPr>
              <a:t>‹#›</a:t>
            </a:fld>
            <a:endParaRPr lang="nl-NL" dirty="0"/>
          </a:p>
        </p:txBody>
      </p:sp>
    </p:spTree>
    <p:extLst>
      <p:ext uri="{BB962C8B-B14F-4D97-AF65-F5344CB8AC3E}">
        <p14:creationId xmlns:p14="http://schemas.microsoft.com/office/powerpoint/2010/main" val="1190043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NL"/>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nl-NL"/>
          </a:p>
        </p:txBody>
      </p:sp>
      <p:sp>
        <p:nvSpPr>
          <p:cNvPr id="4" name="Tijdelijke aanduiding voor datum 3"/>
          <p:cNvSpPr>
            <a:spLocks noGrp="1"/>
          </p:cNvSpPr>
          <p:nvPr>
            <p:ph type="dt" sz="half" idx="10"/>
          </p:nvPr>
        </p:nvSpPr>
        <p:spPr/>
        <p:txBody>
          <a:bodyPr/>
          <a:lstStyle>
            <a:lvl1pPr>
              <a:defRPr/>
            </a:lvl1pPr>
          </a:lstStyle>
          <a:p>
            <a:pPr>
              <a:defRPr/>
            </a:pPr>
            <a:r>
              <a:rPr lang="nl-NL"/>
              <a:t>10 januari 2011</a:t>
            </a:r>
            <a:endParaRPr lang="nl-NL" dirty="0"/>
          </a:p>
        </p:txBody>
      </p:sp>
      <p:sp>
        <p:nvSpPr>
          <p:cNvPr id="5" name="Tijdelijke aanduiding voor voettekst 4"/>
          <p:cNvSpPr>
            <a:spLocks noGrp="1"/>
          </p:cNvSpPr>
          <p:nvPr>
            <p:ph type="ftr" sz="quarter" idx="11"/>
          </p:nvPr>
        </p:nvSpPr>
        <p:spPr/>
        <p:txBody>
          <a:bodyPr/>
          <a:lstStyle>
            <a:lvl1pPr>
              <a:defRPr/>
            </a:lvl1pPr>
          </a:lstStyle>
          <a:p>
            <a:pPr>
              <a:defRPr/>
            </a:pPr>
            <a:r>
              <a:rPr lang="nl-NL"/>
              <a:t>M Bouman 
TNO Nieuwe huisstijl</a:t>
            </a:r>
            <a:endParaRPr lang="nl-NL" dirty="0"/>
          </a:p>
        </p:txBody>
      </p:sp>
      <p:sp>
        <p:nvSpPr>
          <p:cNvPr id="6" name="Tijdelijke aanduiding voor dianummer 5"/>
          <p:cNvSpPr>
            <a:spLocks noGrp="1"/>
          </p:cNvSpPr>
          <p:nvPr>
            <p:ph type="sldNum" sz="quarter" idx="12"/>
          </p:nvPr>
        </p:nvSpPr>
        <p:spPr/>
        <p:txBody>
          <a:bodyPr/>
          <a:lstStyle>
            <a:lvl1pPr>
              <a:defRPr/>
            </a:lvl1pPr>
          </a:lstStyle>
          <a:p>
            <a:pPr>
              <a:defRPr/>
            </a:pPr>
            <a:fld id="{A190639C-7D2B-4C55-B295-8E0CE689DC32}" type="slidenum">
              <a:rPr lang="nl-NL"/>
              <a:pPr>
                <a:defRPr/>
              </a:pPr>
              <a:t>‹#›</a:t>
            </a:fld>
            <a:endParaRPr lang="nl-NL" dirty="0"/>
          </a:p>
        </p:txBody>
      </p:sp>
    </p:spTree>
    <p:extLst>
      <p:ext uri="{BB962C8B-B14F-4D97-AF65-F5344CB8AC3E}">
        <p14:creationId xmlns:p14="http://schemas.microsoft.com/office/powerpoint/2010/main" val="27139868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r>
              <a:rPr lang="nl-NL"/>
              <a:t>10 januari 2011</a:t>
            </a:r>
            <a:endParaRPr lang="nl-NL" dirty="0"/>
          </a:p>
        </p:txBody>
      </p:sp>
      <p:sp>
        <p:nvSpPr>
          <p:cNvPr id="3" name="Tijdelijke aanduiding voor voettekst 4"/>
          <p:cNvSpPr>
            <a:spLocks noGrp="1"/>
          </p:cNvSpPr>
          <p:nvPr>
            <p:ph type="ftr" sz="quarter" idx="11"/>
          </p:nvPr>
        </p:nvSpPr>
        <p:spPr/>
        <p:txBody>
          <a:bodyPr/>
          <a:lstStyle>
            <a:lvl1pPr>
              <a:defRPr/>
            </a:lvl1pPr>
          </a:lstStyle>
          <a:p>
            <a:pPr>
              <a:defRPr/>
            </a:pPr>
            <a:r>
              <a:rPr lang="nl-NL"/>
              <a:t>M Bouman 
TNO Nieuwe huisstijl</a:t>
            </a:r>
            <a:endParaRPr lang="nl-NL" dirty="0"/>
          </a:p>
        </p:txBody>
      </p:sp>
      <p:sp>
        <p:nvSpPr>
          <p:cNvPr id="4" name="Tijdelijke aanduiding voor dianummer 5"/>
          <p:cNvSpPr>
            <a:spLocks noGrp="1"/>
          </p:cNvSpPr>
          <p:nvPr>
            <p:ph type="sldNum" sz="quarter" idx="12"/>
          </p:nvPr>
        </p:nvSpPr>
        <p:spPr/>
        <p:txBody>
          <a:bodyPr/>
          <a:lstStyle>
            <a:lvl1pPr>
              <a:defRPr/>
            </a:lvl1pPr>
          </a:lstStyle>
          <a:p>
            <a:pPr>
              <a:defRPr/>
            </a:pPr>
            <a:fld id="{C1A00876-4EA5-487C-990B-99A1A2AE132F}" type="slidenum">
              <a:rPr lang="nl-NL"/>
              <a:pPr>
                <a:defRPr/>
              </a:pPr>
              <a:t>‹#›</a:t>
            </a:fld>
            <a:endParaRPr lang="nl-NL" dirty="0"/>
          </a:p>
        </p:txBody>
      </p:sp>
    </p:spTree>
    <p:extLst>
      <p:ext uri="{BB962C8B-B14F-4D97-AF65-F5344CB8AC3E}">
        <p14:creationId xmlns:p14="http://schemas.microsoft.com/office/powerpoint/2010/main" val="21618668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lleen titel -">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6" name="Tijdelijke aanduiding voor inhoud 2"/>
          <p:cNvSpPr>
            <a:spLocks noGrp="1"/>
          </p:cNvSpPr>
          <p:nvPr>
            <p:ph idx="13"/>
          </p:nvPr>
        </p:nvSpPr>
        <p:spPr>
          <a:xfrm>
            <a:off x="1403350" y="4293096"/>
            <a:ext cx="3024188" cy="2088654"/>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en-US" smtClean="0"/>
              <a:t>Click to edit Master text styles</a:t>
            </a:r>
          </a:p>
        </p:txBody>
      </p:sp>
      <p:sp>
        <p:nvSpPr>
          <p:cNvPr id="4" name="Tijdelijke aanduiding voor datum 2"/>
          <p:cNvSpPr>
            <a:spLocks noGrp="1"/>
          </p:cNvSpPr>
          <p:nvPr>
            <p:ph type="dt" sz="half" idx="14"/>
          </p:nvPr>
        </p:nvSpPr>
        <p:spPr/>
        <p:txBody>
          <a:bodyPr/>
          <a:lstStyle>
            <a:lvl1pPr>
              <a:defRPr/>
            </a:lvl1pPr>
          </a:lstStyle>
          <a:p>
            <a:pPr>
              <a:defRPr/>
            </a:pPr>
            <a:r>
              <a:rPr lang="nl-NL"/>
              <a:t>10 januari 2011</a:t>
            </a:r>
          </a:p>
        </p:txBody>
      </p:sp>
      <p:sp>
        <p:nvSpPr>
          <p:cNvPr id="5" name="Tijdelijke aanduiding voor voettekst 3"/>
          <p:cNvSpPr>
            <a:spLocks noGrp="1"/>
          </p:cNvSpPr>
          <p:nvPr>
            <p:ph type="ftr" sz="quarter" idx="15"/>
          </p:nvPr>
        </p:nvSpPr>
        <p:spPr/>
        <p:txBody>
          <a:bodyPr/>
          <a:lstStyle>
            <a:lvl1pPr>
              <a:defRPr/>
            </a:lvl1pPr>
          </a:lstStyle>
          <a:p>
            <a:pPr>
              <a:defRPr/>
            </a:pPr>
            <a:r>
              <a:rPr lang="nl-NL"/>
              <a:t>M Bouman 
TNO Nieuwe huisstijl</a:t>
            </a:r>
          </a:p>
        </p:txBody>
      </p:sp>
      <p:sp>
        <p:nvSpPr>
          <p:cNvPr id="7" name="Tijdelijke aanduiding voor dianummer 4"/>
          <p:cNvSpPr>
            <a:spLocks noGrp="1"/>
          </p:cNvSpPr>
          <p:nvPr>
            <p:ph type="sldNum" sz="quarter" idx="16"/>
          </p:nvPr>
        </p:nvSpPr>
        <p:spPr/>
        <p:txBody>
          <a:bodyPr/>
          <a:lstStyle>
            <a:lvl1pPr>
              <a:defRPr/>
            </a:lvl1pPr>
          </a:lstStyle>
          <a:p>
            <a:pPr>
              <a:defRPr/>
            </a:pPr>
            <a:fld id="{C4CE362E-B14F-44F3-A56B-C5EEBCFDEF26}" type="slidenum">
              <a:rPr lang="nl-NL"/>
              <a:pPr>
                <a:defRPr/>
              </a:pPr>
              <a:t>‹#›</a:t>
            </a:fld>
            <a:endParaRPr lang="nl-NL"/>
          </a:p>
        </p:txBody>
      </p:sp>
    </p:spTree>
    <p:extLst>
      <p:ext uri="{BB962C8B-B14F-4D97-AF65-F5344CB8AC3E}">
        <p14:creationId xmlns:p14="http://schemas.microsoft.com/office/powerpoint/2010/main" val="1864949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459538" y="539750"/>
            <a:ext cx="1889125" cy="5194300"/>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790575" y="539750"/>
            <a:ext cx="5516563" cy="5194300"/>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nl-NL">
              <a:solidFill>
                <a:prstClr val="black"/>
              </a:solidFill>
            </a:endParaRPr>
          </a:p>
        </p:txBody>
      </p:sp>
      <p:sp>
        <p:nvSpPr>
          <p:cNvPr id="5" name="Rectangle 5"/>
          <p:cNvSpPr>
            <a:spLocks noGrp="1" noChangeArrowheads="1"/>
          </p:cNvSpPr>
          <p:nvPr>
            <p:ph type="ftr" sz="quarter" idx="11"/>
          </p:nvPr>
        </p:nvSpPr>
        <p:spPr/>
        <p:txBody>
          <a:bodyPr/>
          <a:lstStyle>
            <a:lvl1pPr>
              <a:defRPr>
                <a:solidFill>
                  <a:schemeClr val="tx1"/>
                </a:solidFill>
              </a:defRPr>
            </a:lvl1pPr>
          </a:lstStyle>
          <a:p>
            <a:pPr>
              <a:defRPr/>
            </a:pPr>
            <a:endParaRPr lang="nl-NL">
              <a:solidFill>
                <a:prstClr val="black"/>
              </a:solidFill>
            </a:endParaRPr>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21CD48AB-F1DD-46C8-8D62-4DBD7B8637B7}" type="slidenum">
              <a:rPr lang="nl-NL">
                <a:solidFill>
                  <a:prstClr val="black"/>
                </a:solidFill>
              </a:rPr>
              <a:pPr>
                <a:defRPr/>
              </a:pPr>
              <a:t>‹#›</a:t>
            </a:fld>
            <a:endParaRPr lang="nl-NL">
              <a:solidFill>
                <a:prstClr val="black"/>
              </a:solidFill>
            </a:endParaRPr>
          </a:p>
        </p:txBody>
      </p:sp>
    </p:spTree>
    <p:extLst>
      <p:ext uri="{BB962C8B-B14F-4D97-AF65-F5344CB8AC3E}">
        <p14:creationId xmlns:p14="http://schemas.microsoft.com/office/powerpoint/2010/main" val="308565681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hidden">
          <a:xfrm>
            <a:off x="0" y="2901950"/>
            <a:ext cx="3505200" cy="3983038"/>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defTabSz="914400">
              <a:defRPr/>
            </a:pPr>
            <a:endParaRPr lang="en-US" sz="2400">
              <a:solidFill>
                <a:srgbClr val="000000"/>
              </a:solidFill>
              <a:latin typeface="Times New Roman" pitchFamily="18" charset="0"/>
            </a:endParaRPr>
          </a:p>
        </p:txBody>
      </p:sp>
      <p:grpSp>
        <p:nvGrpSpPr>
          <p:cNvPr id="5" name="Group 21"/>
          <p:cNvGrpSpPr>
            <a:grpSpLocks/>
          </p:cNvGrpSpPr>
          <p:nvPr userDrawn="1"/>
        </p:nvGrpSpPr>
        <p:grpSpPr bwMode="auto">
          <a:xfrm>
            <a:off x="0" y="1811338"/>
            <a:ext cx="9144000" cy="1833562"/>
            <a:chOff x="0" y="1478"/>
            <a:chExt cx="5760" cy="1155"/>
          </a:xfrm>
        </p:grpSpPr>
        <p:sp>
          <p:nvSpPr>
            <p:cNvPr id="6" name="Rectangle 4"/>
            <p:cNvSpPr>
              <a:spLocks noChangeArrowheads="1"/>
            </p:cNvSpPr>
            <p:nvPr/>
          </p:nvSpPr>
          <p:spPr bwMode="hidden">
            <a:xfrm>
              <a:off x="1081" y="1706"/>
              <a:ext cx="4679" cy="927"/>
            </a:xfrm>
            <a:prstGeom prst="rect">
              <a:avLst/>
            </a:prstGeom>
            <a:solidFill>
              <a:schemeClr val="bg2"/>
            </a:solidFill>
            <a:ln w="9525">
              <a:noFill/>
              <a:miter lim="800000"/>
              <a:headEnd/>
              <a:tailEnd/>
            </a:ln>
          </p:spPr>
          <p:txBody>
            <a:bodyPr/>
            <a:lstStyle/>
            <a:p>
              <a:pPr defTabSz="914400">
                <a:defRPr/>
              </a:pPr>
              <a:endParaRPr lang="en-US" sz="2400">
                <a:solidFill>
                  <a:srgbClr val="000000"/>
                </a:solidFill>
                <a:latin typeface="Times New Roman" pitchFamily="18" charset="0"/>
              </a:endParaRPr>
            </a:p>
          </p:txBody>
        </p:sp>
        <p:grpSp>
          <p:nvGrpSpPr>
            <p:cNvPr id="7" name="Group 5"/>
            <p:cNvGrpSpPr>
              <a:grpSpLocks/>
            </p:cNvGrpSpPr>
            <p:nvPr/>
          </p:nvGrpSpPr>
          <p:grpSpPr bwMode="auto">
            <a:xfrm>
              <a:off x="0" y="1479"/>
              <a:ext cx="1806" cy="1157"/>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w="9525">
                <a:noFill/>
                <a:miter lim="800000"/>
                <a:headEnd/>
                <a:tailEnd/>
              </a:ln>
            </p:spPr>
            <p:txBody>
              <a:bodyPr/>
              <a:lstStyle/>
              <a:p>
                <a:pPr defTabSz="914400">
                  <a:defRPr/>
                </a:pPr>
                <a:endParaRPr lang="en-US" sz="2400">
                  <a:solidFill>
                    <a:srgbClr val="000000"/>
                  </a:solidFill>
                  <a:latin typeface="Times New Roman" pitchFamily="18" charset="0"/>
                </a:endParaRPr>
              </a:p>
            </p:txBody>
          </p:sp>
          <p:sp>
            <p:nvSpPr>
              <p:cNvPr id="9" name="Rectangle 7"/>
              <p:cNvSpPr>
                <a:spLocks noChangeArrowheads="1"/>
              </p:cNvSpPr>
              <p:nvPr userDrawn="1"/>
            </p:nvSpPr>
            <p:spPr bwMode="auto">
              <a:xfrm>
                <a:off x="1081" y="1066"/>
                <a:ext cx="362" cy="404"/>
              </a:xfrm>
              <a:prstGeom prst="rect">
                <a:avLst/>
              </a:prstGeom>
              <a:solidFill>
                <a:schemeClr val="folHlink"/>
              </a:solidFill>
              <a:ln w="9525">
                <a:noFill/>
                <a:miter lim="800000"/>
                <a:headEnd/>
                <a:tailEnd/>
              </a:ln>
            </p:spPr>
            <p:txBody>
              <a:bodyPr/>
              <a:lstStyle/>
              <a:p>
                <a:pPr defTabSz="914400">
                  <a:defRPr/>
                </a:pPr>
                <a:endParaRPr lang="en-US" sz="2400">
                  <a:solidFill>
                    <a:srgbClr val="000000"/>
                  </a:solidFill>
                  <a:latin typeface="Times New Roman" pitchFamily="18" charset="0"/>
                </a:endParaRPr>
              </a:p>
            </p:txBody>
          </p:sp>
          <p:sp>
            <p:nvSpPr>
              <p:cNvPr id="10" name="Rectangle 8"/>
              <p:cNvSpPr>
                <a:spLocks noChangeArrowheads="1"/>
              </p:cNvSpPr>
              <p:nvPr userDrawn="1"/>
            </p:nvSpPr>
            <p:spPr bwMode="auto">
              <a:xfrm>
                <a:off x="1437" y="672"/>
                <a:ext cx="369" cy="401"/>
              </a:xfrm>
              <a:prstGeom prst="rect">
                <a:avLst/>
              </a:prstGeom>
              <a:solidFill>
                <a:schemeClr val="folHlink"/>
              </a:solidFill>
              <a:ln w="9525">
                <a:noFill/>
                <a:miter lim="800000"/>
                <a:headEnd/>
                <a:tailEnd/>
              </a:ln>
            </p:spPr>
            <p:txBody>
              <a:bodyPr/>
              <a:lstStyle/>
              <a:p>
                <a:pPr defTabSz="914400">
                  <a:defRPr/>
                </a:pPr>
                <a:endParaRPr lang="en-US" sz="2400">
                  <a:solidFill>
                    <a:srgbClr val="000000"/>
                  </a:solidFill>
                  <a:latin typeface="Times New Roman" pitchFamily="18" charset="0"/>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w="9525">
                <a:noFill/>
                <a:miter lim="800000"/>
                <a:headEnd/>
                <a:tailEnd/>
              </a:ln>
            </p:spPr>
            <p:txBody>
              <a:bodyPr/>
              <a:lstStyle/>
              <a:p>
                <a:pPr defTabSz="914400">
                  <a:defRPr/>
                </a:pPr>
                <a:endParaRPr lang="en-US" sz="2400">
                  <a:solidFill>
                    <a:srgbClr val="000000"/>
                  </a:solidFill>
                  <a:latin typeface="Times New Roman" pitchFamily="18" charset="0"/>
                </a:endParaRPr>
              </a:p>
            </p:txBody>
          </p:sp>
          <p:sp>
            <p:nvSpPr>
              <p:cNvPr id="12" name="Rectangle 10"/>
              <p:cNvSpPr>
                <a:spLocks noChangeArrowheads="1"/>
              </p:cNvSpPr>
              <p:nvPr userDrawn="1"/>
            </p:nvSpPr>
            <p:spPr bwMode="auto">
              <a:xfrm>
                <a:off x="1437" y="1066"/>
                <a:ext cx="369" cy="404"/>
              </a:xfrm>
              <a:prstGeom prst="rect">
                <a:avLst/>
              </a:prstGeom>
              <a:solidFill>
                <a:schemeClr val="accent2"/>
              </a:solidFill>
              <a:ln w="9525">
                <a:noFill/>
                <a:miter lim="800000"/>
                <a:headEnd/>
                <a:tailEnd/>
              </a:ln>
            </p:spPr>
            <p:txBody>
              <a:bodyPr/>
              <a:lstStyle/>
              <a:p>
                <a:pPr defTabSz="914400">
                  <a:defRPr/>
                </a:pPr>
                <a:endParaRPr lang="en-US" sz="2400">
                  <a:solidFill>
                    <a:srgbClr val="000000"/>
                  </a:solidFill>
                  <a:latin typeface="Times New Roman" pitchFamily="18" charset="0"/>
                </a:endParaRPr>
              </a:p>
            </p:txBody>
          </p:sp>
          <p:sp>
            <p:nvSpPr>
              <p:cNvPr id="13" name="Rectangle 11"/>
              <p:cNvSpPr>
                <a:spLocks noChangeArrowheads="1"/>
              </p:cNvSpPr>
              <p:nvPr userDrawn="1"/>
            </p:nvSpPr>
            <p:spPr bwMode="auto">
              <a:xfrm>
                <a:off x="719" y="1465"/>
                <a:ext cx="368" cy="399"/>
              </a:xfrm>
              <a:prstGeom prst="rect">
                <a:avLst/>
              </a:prstGeom>
              <a:solidFill>
                <a:schemeClr val="folHlink"/>
              </a:solidFill>
              <a:ln w="9525">
                <a:noFill/>
                <a:miter lim="800000"/>
                <a:headEnd/>
                <a:tailEnd/>
              </a:ln>
            </p:spPr>
            <p:txBody>
              <a:bodyPr/>
              <a:lstStyle/>
              <a:p>
                <a:pPr defTabSz="914400">
                  <a:defRPr/>
                </a:pPr>
                <a:endParaRPr lang="en-US" sz="2400">
                  <a:solidFill>
                    <a:srgbClr val="000000"/>
                  </a:solidFill>
                  <a:latin typeface="Times New Roman" pitchFamily="18" charset="0"/>
                </a:endParaRPr>
              </a:p>
            </p:txBody>
          </p:sp>
          <p:sp>
            <p:nvSpPr>
              <p:cNvPr id="14" name="Rectangle 12"/>
              <p:cNvSpPr>
                <a:spLocks noChangeArrowheads="1"/>
              </p:cNvSpPr>
              <p:nvPr userDrawn="1"/>
            </p:nvSpPr>
            <p:spPr bwMode="auto">
              <a:xfrm>
                <a:off x="0" y="1465"/>
                <a:ext cx="367" cy="399"/>
              </a:xfrm>
              <a:prstGeom prst="rect">
                <a:avLst/>
              </a:prstGeom>
              <a:solidFill>
                <a:schemeClr val="bg2"/>
              </a:solidFill>
              <a:ln w="9525">
                <a:noFill/>
                <a:miter lim="800000"/>
                <a:headEnd/>
                <a:tailEnd/>
              </a:ln>
            </p:spPr>
            <p:txBody>
              <a:bodyPr/>
              <a:lstStyle/>
              <a:p>
                <a:pPr defTabSz="914400">
                  <a:defRPr/>
                </a:pPr>
                <a:endParaRPr lang="en-US" sz="2400">
                  <a:solidFill>
                    <a:srgbClr val="000000"/>
                  </a:solidFill>
                  <a:latin typeface="Times New Roman" pitchFamily="18" charset="0"/>
                </a:endParaRPr>
              </a:p>
            </p:txBody>
          </p:sp>
          <p:sp>
            <p:nvSpPr>
              <p:cNvPr id="15" name="Rectangle 13"/>
              <p:cNvSpPr>
                <a:spLocks noChangeArrowheads="1"/>
              </p:cNvSpPr>
              <p:nvPr userDrawn="1"/>
            </p:nvSpPr>
            <p:spPr bwMode="auto">
              <a:xfrm>
                <a:off x="1081" y="1465"/>
                <a:ext cx="362" cy="399"/>
              </a:xfrm>
              <a:prstGeom prst="rect">
                <a:avLst/>
              </a:prstGeom>
              <a:solidFill>
                <a:schemeClr val="accent2"/>
              </a:solidFill>
              <a:ln w="9525">
                <a:noFill/>
                <a:miter lim="800000"/>
                <a:headEnd/>
                <a:tailEnd/>
              </a:ln>
            </p:spPr>
            <p:txBody>
              <a:bodyPr/>
              <a:lstStyle/>
              <a:p>
                <a:pPr defTabSz="914400">
                  <a:defRPr/>
                </a:pPr>
                <a:endParaRPr lang="en-US" sz="2400">
                  <a:solidFill>
                    <a:srgbClr val="000000"/>
                  </a:solidFill>
                  <a:latin typeface="Times New Roman" pitchFamily="18" charset="0"/>
                </a:endParaRPr>
              </a:p>
            </p:txBody>
          </p:sp>
          <p:sp>
            <p:nvSpPr>
              <p:cNvPr id="16" name="Rectangle 14"/>
              <p:cNvSpPr>
                <a:spLocks noChangeArrowheads="1"/>
              </p:cNvSpPr>
              <p:nvPr userDrawn="1"/>
            </p:nvSpPr>
            <p:spPr bwMode="auto">
              <a:xfrm>
                <a:off x="361" y="1856"/>
                <a:ext cx="363" cy="406"/>
              </a:xfrm>
              <a:prstGeom prst="rect">
                <a:avLst/>
              </a:prstGeom>
              <a:solidFill>
                <a:schemeClr val="folHlink"/>
              </a:solidFill>
              <a:ln w="9525">
                <a:noFill/>
                <a:miter lim="800000"/>
                <a:headEnd/>
                <a:tailEnd/>
              </a:ln>
            </p:spPr>
            <p:txBody>
              <a:bodyPr/>
              <a:lstStyle/>
              <a:p>
                <a:pPr defTabSz="914400">
                  <a:defRPr/>
                </a:pPr>
                <a:endParaRPr lang="en-US" sz="2400">
                  <a:solidFill>
                    <a:srgbClr val="000000"/>
                  </a:solidFill>
                  <a:latin typeface="Times New Roman" pitchFamily="18" charset="0"/>
                </a:endParaRPr>
              </a:p>
            </p:txBody>
          </p:sp>
          <p:sp>
            <p:nvSpPr>
              <p:cNvPr id="17" name="Rectangle 15"/>
              <p:cNvSpPr>
                <a:spLocks noChangeArrowheads="1"/>
              </p:cNvSpPr>
              <p:nvPr userDrawn="1"/>
            </p:nvSpPr>
            <p:spPr bwMode="auto">
              <a:xfrm>
                <a:off x="719" y="1856"/>
                <a:ext cx="368" cy="406"/>
              </a:xfrm>
              <a:prstGeom prst="rect">
                <a:avLst/>
              </a:prstGeom>
              <a:solidFill>
                <a:schemeClr val="accent2"/>
              </a:solidFill>
              <a:ln w="9525">
                <a:noFill/>
                <a:miter lim="800000"/>
                <a:headEnd/>
                <a:tailEnd/>
              </a:ln>
            </p:spPr>
            <p:txBody>
              <a:bodyPr/>
              <a:lstStyle/>
              <a:p>
                <a:pPr defTabSz="914400">
                  <a:defRPr/>
                </a:pPr>
                <a:endParaRPr lang="en-US" sz="2400">
                  <a:solidFill>
                    <a:srgbClr val="000000"/>
                  </a:solidFill>
                  <a:latin typeface="Times New Roman" pitchFamily="18" charset="0"/>
                </a:endParaRPr>
              </a:p>
            </p:txBody>
          </p:sp>
        </p:grpSp>
      </p:grpSp>
      <p:pic>
        <p:nvPicPr>
          <p:cNvPr id="18" name="Picture 22" descr="banner"/>
          <p:cNvPicPr>
            <a:picLocks noChangeAspect="1" noChangeArrowheads="1"/>
          </p:cNvPicPr>
          <p:nvPr userDrawn="1"/>
        </p:nvPicPr>
        <p:blipFill>
          <a:blip r:embed="rId2" cstate="print"/>
          <a:srcRect/>
          <a:stretch>
            <a:fillRect/>
          </a:stretch>
        </p:blipFill>
        <p:spPr bwMode="auto">
          <a:xfrm>
            <a:off x="0" y="-26988"/>
            <a:ext cx="9144000" cy="669926"/>
          </a:xfrm>
          <a:prstGeom prst="rect">
            <a:avLst/>
          </a:prstGeom>
          <a:noFill/>
          <a:ln w="9525">
            <a:noFill/>
            <a:miter lim="800000"/>
            <a:headEnd/>
            <a:tailEnd/>
          </a:ln>
        </p:spPr>
      </p:pic>
      <p:pic>
        <p:nvPicPr>
          <p:cNvPr id="19" name="Picture 23" descr="EERA 1 white"/>
          <p:cNvPicPr>
            <a:picLocks noChangeAspect="1" noChangeArrowheads="1"/>
          </p:cNvPicPr>
          <p:nvPr userDrawn="1"/>
        </p:nvPicPr>
        <p:blipFill>
          <a:blip r:embed="rId3" cstate="print"/>
          <a:srcRect/>
          <a:stretch>
            <a:fillRect/>
          </a:stretch>
        </p:blipFill>
        <p:spPr bwMode="auto">
          <a:xfrm>
            <a:off x="71438" y="685800"/>
            <a:ext cx="1908175" cy="942975"/>
          </a:xfrm>
          <a:prstGeom prst="rect">
            <a:avLst/>
          </a:prstGeom>
          <a:noFill/>
          <a:ln w="9525">
            <a:noFill/>
            <a:miter lim="800000"/>
            <a:headEnd/>
            <a:tailEnd/>
          </a:ln>
        </p:spPr>
      </p:pic>
      <p:sp>
        <p:nvSpPr>
          <p:cNvPr id="12307" name="Rectangle 19"/>
          <p:cNvSpPr>
            <a:spLocks noGrp="1" noChangeArrowheads="1"/>
          </p:cNvSpPr>
          <p:nvPr>
            <p:ph type="ctrTitle"/>
          </p:nvPr>
        </p:nvSpPr>
        <p:spPr>
          <a:xfrm>
            <a:off x="2971800" y="2205038"/>
            <a:ext cx="6019800" cy="1439862"/>
          </a:xfrm>
        </p:spPr>
        <p:txBody>
          <a:bodyPr/>
          <a:lstStyle>
            <a:lvl1pPr>
              <a:defRPr sz="3600">
                <a:solidFill>
                  <a:srgbClr val="FFFFFF"/>
                </a:solidFill>
              </a:defRPr>
            </a:lvl1pPr>
          </a:lstStyle>
          <a:p>
            <a:r>
              <a:rPr lang="en-GB"/>
              <a:t>Title</a:t>
            </a:r>
          </a:p>
        </p:txBody>
      </p:sp>
      <p:sp>
        <p:nvSpPr>
          <p:cNvPr id="12308" name="Rectangle 20"/>
          <p:cNvSpPr>
            <a:spLocks noGrp="1" noChangeArrowheads="1"/>
          </p:cNvSpPr>
          <p:nvPr>
            <p:ph type="subTitle" idx="1"/>
          </p:nvPr>
        </p:nvSpPr>
        <p:spPr>
          <a:xfrm>
            <a:off x="2987675" y="3789363"/>
            <a:ext cx="6019800" cy="1752600"/>
          </a:xfrm>
        </p:spPr>
        <p:txBody>
          <a:bodyPr/>
          <a:lstStyle>
            <a:lvl1pPr marL="0" indent="0">
              <a:buFontTx/>
              <a:buNone/>
              <a:defRPr sz="1800"/>
            </a:lvl1pPr>
          </a:lstStyle>
          <a:p>
            <a:r>
              <a:rPr lang="en-GB"/>
              <a:t>Subtitle</a:t>
            </a:r>
          </a:p>
        </p:txBody>
      </p:sp>
      <p:sp>
        <p:nvSpPr>
          <p:cNvPr id="20"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GB">
              <a:solidFill>
                <a:srgbClr val="000000"/>
              </a:solidFill>
            </a:endParaRPr>
          </a:p>
        </p:txBody>
      </p:sp>
      <p:sp>
        <p:nvSpPr>
          <p:cNvPr id="21" name="Rectangle 17"/>
          <p:cNvSpPr>
            <a:spLocks noGrp="1" noChangeArrowheads="1"/>
          </p:cNvSpPr>
          <p:nvPr>
            <p:ph type="ftr" sz="quarter" idx="11"/>
          </p:nvPr>
        </p:nvSpPr>
        <p:spPr>
          <a:xfrm>
            <a:off x="3124200" y="6248400"/>
            <a:ext cx="2895600" cy="457200"/>
          </a:xfrm>
        </p:spPr>
        <p:txBody>
          <a:bodyPr/>
          <a:lstStyle>
            <a:lvl1pPr>
              <a:defRPr sz="1600"/>
            </a:lvl1pPr>
          </a:lstStyle>
          <a:p>
            <a:pPr>
              <a:defRPr/>
            </a:pPr>
            <a:r>
              <a:rPr lang="en-GB"/>
              <a:t>www.eera-set.eu</a:t>
            </a:r>
          </a:p>
        </p:txBody>
      </p:sp>
      <p:sp>
        <p:nvSpPr>
          <p:cNvPr id="22" name="Rectangle 18"/>
          <p:cNvSpPr>
            <a:spLocks noGrp="1" noChangeArrowheads="1"/>
          </p:cNvSpPr>
          <p:nvPr>
            <p:ph type="sldNum" sz="quarter" idx="12"/>
          </p:nvPr>
        </p:nvSpPr>
        <p:spPr/>
        <p:txBody>
          <a:bodyPr/>
          <a:lstStyle>
            <a:lvl1pPr>
              <a:defRPr/>
            </a:lvl1pPr>
          </a:lstStyle>
          <a:p>
            <a:pPr>
              <a:defRPr/>
            </a:pPr>
            <a:fld id="{06CD0900-1958-4C6A-A670-6F6C894D9CC6}"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4839654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484784"/>
            <a:ext cx="8363272" cy="439248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
          <p:cNvSpPr>
            <a:spLocks noGrp="1" noChangeArrowheads="1"/>
          </p:cNvSpPr>
          <p:nvPr>
            <p:ph type="ftr" sz="quarter" idx="10"/>
          </p:nvPr>
        </p:nvSpPr>
        <p:spPr>
          <a:ln/>
        </p:spPr>
        <p:txBody>
          <a:bodyPr/>
          <a:lstStyle>
            <a:lvl1pPr>
              <a:defRPr/>
            </a:lvl1pPr>
          </a:lstStyle>
          <a:p>
            <a:pPr>
              <a:defRPr/>
            </a:pPr>
            <a:r>
              <a:rPr lang="en-GB"/>
              <a:t>www.eera-set.eu</a:t>
            </a:r>
          </a:p>
        </p:txBody>
      </p:sp>
      <p:sp>
        <p:nvSpPr>
          <p:cNvPr id="5" name="Rectangle 3"/>
          <p:cNvSpPr>
            <a:spLocks noGrp="1" noChangeArrowheads="1"/>
          </p:cNvSpPr>
          <p:nvPr>
            <p:ph type="sldNum" sz="quarter" idx="11"/>
          </p:nvPr>
        </p:nvSpPr>
        <p:spPr>
          <a:ln/>
        </p:spPr>
        <p:txBody>
          <a:bodyPr/>
          <a:lstStyle>
            <a:lvl1pPr>
              <a:defRPr/>
            </a:lvl1pPr>
          </a:lstStyle>
          <a:p>
            <a:pPr>
              <a:defRPr/>
            </a:pPr>
            <a:fld id="{D366FEAD-CF3D-4780-843B-1E3796FB238D}" type="slidenum">
              <a:rPr lang="en-GB">
                <a:solidFill>
                  <a:srgbClr val="000000"/>
                </a:solidFill>
              </a:rPr>
              <a:pPr>
                <a:defRPr/>
              </a:pPr>
              <a:t>‹#›</a:t>
            </a:fld>
            <a:endParaRPr lang="en-GB">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1033078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p:txBody>
          <a:bodyPr/>
          <a:lstStyle>
            <a:lvl1pPr>
              <a:defRPr/>
            </a:lvl1pPr>
          </a:lstStyle>
          <a:p>
            <a:pPr>
              <a:defRPr/>
            </a:pPr>
            <a:fld id="{D6F71B97-BDB2-4D3C-B4C9-8E413F3434FF}" type="datetime1">
              <a:rPr lang="nl-NL" smtClean="0"/>
              <a:t>24-3-2015</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en-US"/>
          </a:p>
        </p:txBody>
      </p:sp>
      <p:sp>
        <p:nvSpPr>
          <p:cNvPr id="7" name="Tijdelijke aanduiding voor dianummer 5"/>
          <p:cNvSpPr>
            <a:spLocks noGrp="1"/>
          </p:cNvSpPr>
          <p:nvPr>
            <p:ph type="sldNum" sz="quarter" idx="12"/>
          </p:nvPr>
        </p:nvSpPr>
        <p:spPr/>
        <p:txBody>
          <a:bodyPr/>
          <a:lstStyle>
            <a:lvl1pPr>
              <a:defRPr/>
            </a:lvl1pPr>
          </a:lstStyle>
          <a:p>
            <a:pPr>
              <a:defRPr/>
            </a:pPr>
            <a:fld id="{CCA0C933-38D1-47BE-B11C-AEE7C597AC43}" type="slidenum">
              <a:rPr lang="nl-NL"/>
              <a:pPr>
                <a:defRPr/>
              </a:pPr>
              <a:t>‹#›</a:t>
            </a:fld>
            <a:endParaRPr lang="nl-NL"/>
          </a:p>
        </p:txBody>
      </p:sp>
    </p:spTree>
    <p:extLst>
      <p:ext uri="{BB962C8B-B14F-4D97-AF65-F5344CB8AC3E}">
        <p14:creationId xmlns:p14="http://schemas.microsoft.com/office/powerpoint/2010/main" val="16798515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r>
              <a:rPr lang="en-GB"/>
              <a:t>www.eera-set.eu</a:t>
            </a:r>
          </a:p>
        </p:txBody>
      </p:sp>
      <p:sp>
        <p:nvSpPr>
          <p:cNvPr id="5" name="Rectangle 3"/>
          <p:cNvSpPr>
            <a:spLocks noGrp="1" noChangeArrowheads="1"/>
          </p:cNvSpPr>
          <p:nvPr>
            <p:ph type="sldNum" sz="quarter" idx="11"/>
          </p:nvPr>
        </p:nvSpPr>
        <p:spPr>
          <a:ln/>
        </p:spPr>
        <p:txBody>
          <a:bodyPr/>
          <a:lstStyle>
            <a:lvl1pPr>
              <a:defRPr/>
            </a:lvl1pPr>
          </a:lstStyle>
          <a:p>
            <a:pPr>
              <a:defRPr/>
            </a:pPr>
            <a:fld id="{CF6E777E-8A9B-433C-AC89-8C151FC4CDE2}" type="slidenum">
              <a:rPr lang="en-GB">
                <a:solidFill>
                  <a:srgbClr val="000000"/>
                </a:solidFill>
              </a:rPr>
              <a:pPr>
                <a:defRPr/>
              </a:pPr>
              <a:t>‹#›</a:t>
            </a:fld>
            <a:endParaRPr lang="en-GB">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19651067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57338"/>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57338"/>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r>
              <a:rPr lang="en-GB"/>
              <a:t>www.eera-set.eu</a:t>
            </a:r>
          </a:p>
        </p:txBody>
      </p:sp>
      <p:sp>
        <p:nvSpPr>
          <p:cNvPr id="6" name="Rectangle 3"/>
          <p:cNvSpPr>
            <a:spLocks noGrp="1" noChangeArrowheads="1"/>
          </p:cNvSpPr>
          <p:nvPr>
            <p:ph type="sldNum" sz="quarter" idx="11"/>
          </p:nvPr>
        </p:nvSpPr>
        <p:spPr>
          <a:ln/>
        </p:spPr>
        <p:txBody>
          <a:bodyPr/>
          <a:lstStyle>
            <a:lvl1pPr>
              <a:defRPr/>
            </a:lvl1pPr>
          </a:lstStyle>
          <a:p>
            <a:pPr>
              <a:defRPr/>
            </a:pPr>
            <a:fld id="{14092436-2D4A-4593-B96D-26EAAB4782FE}" type="slidenum">
              <a:rPr lang="en-GB">
                <a:solidFill>
                  <a:srgbClr val="000000"/>
                </a:solidFill>
              </a:rPr>
              <a:pPr>
                <a:defRPr/>
              </a:pPr>
              <a:t>‹#›</a:t>
            </a:fld>
            <a:endParaRPr lang="en-GB">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3236167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r>
              <a:rPr lang="en-GB"/>
              <a:t>www.eera-set.eu</a:t>
            </a:r>
          </a:p>
        </p:txBody>
      </p:sp>
      <p:sp>
        <p:nvSpPr>
          <p:cNvPr id="8" name="Rectangle 3"/>
          <p:cNvSpPr>
            <a:spLocks noGrp="1" noChangeArrowheads="1"/>
          </p:cNvSpPr>
          <p:nvPr>
            <p:ph type="sldNum" sz="quarter" idx="11"/>
          </p:nvPr>
        </p:nvSpPr>
        <p:spPr>
          <a:ln/>
        </p:spPr>
        <p:txBody>
          <a:bodyPr/>
          <a:lstStyle>
            <a:lvl1pPr>
              <a:defRPr/>
            </a:lvl1pPr>
          </a:lstStyle>
          <a:p>
            <a:pPr>
              <a:defRPr/>
            </a:pPr>
            <a:fld id="{F0B24554-0EAE-4915-8CEF-FB3E9B27D0A7}" type="slidenum">
              <a:rPr lang="en-GB">
                <a:solidFill>
                  <a:srgbClr val="000000"/>
                </a:solidFill>
              </a:rPr>
              <a:pPr>
                <a:defRPr/>
              </a:pPr>
              <a:t>‹#›</a:t>
            </a:fld>
            <a:endParaRPr lang="en-GB">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29363418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r>
              <a:rPr lang="en-GB"/>
              <a:t>www.eera-set.eu</a:t>
            </a:r>
          </a:p>
        </p:txBody>
      </p:sp>
      <p:sp>
        <p:nvSpPr>
          <p:cNvPr id="4" name="Rectangle 3"/>
          <p:cNvSpPr>
            <a:spLocks noGrp="1" noChangeArrowheads="1"/>
          </p:cNvSpPr>
          <p:nvPr>
            <p:ph type="sldNum" sz="quarter" idx="11"/>
          </p:nvPr>
        </p:nvSpPr>
        <p:spPr>
          <a:ln/>
        </p:spPr>
        <p:txBody>
          <a:bodyPr/>
          <a:lstStyle>
            <a:lvl1pPr>
              <a:defRPr/>
            </a:lvl1pPr>
          </a:lstStyle>
          <a:p>
            <a:pPr>
              <a:defRPr/>
            </a:pPr>
            <a:fld id="{DD146CE3-5682-4463-873D-B7A77839ECB6}" type="slidenum">
              <a:rPr lang="en-GB">
                <a:solidFill>
                  <a:srgbClr val="000000"/>
                </a:solidFill>
              </a:rPr>
              <a:pPr>
                <a:defRPr/>
              </a:pPr>
              <a:t>‹#›</a:t>
            </a:fld>
            <a:endParaRPr lang="en-GB">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14173503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r>
              <a:rPr lang="en-GB"/>
              <a:t>www.eera-set.eu</a:t>
            </a:r>
          </a:p>
        </p:txBody>
      </p:sp>
      <p:sp>
        <p:nvSpPr>
          <p:cNvPr id="3" name="Rectangle 3"/>
          <p:cNvSpPr>
            <a:spLocks noGrp="1" noChangeArrowheads="1"/>
          </p:cNvSpPr>
          <p:nvPr>
            <p:ph type="sldNum" sz="quarter" idx="11"/>
          </p:nvPr>
        </p:nvSpPr>
        <p:spPr>
          <a:ln/>
        </p:spPr>
        <p:txBody>
          <a:bodyPr/>
          <a:lstStyle>
            <a:lvl1pPr>
              <a:defRPr/>
            </a:lvl1pPr>
          </a:lstStyle>
          <a:p>
            <a:pPr>
              <a:defRPr/>
            </a:pPr>
            <a:fld id="{009E8A8C-87C5-41B1-B41C-CB8FE9290797}" type="slidenum">
              <a:rPr lang="en-GB">
                <a:solidFill>
                  <a:srgbClr val="000000"/>
                </a:solidFill>
              </a:rPr>
              <a:pPr>
                <a:defRPr/>
              </a:pPr>
              <a:t>‹#›</a:t>
            </a:fld>
            <a:endParaRPr lang="en-GB">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2777826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GB"/>
              <a:t>www.eera-set.eu</a:t>
            </a:r>
          </a:p>
        </p:txBody>
      </p:sp>
      <p:sp>
        <p:nvSpPr>
          <p:cNvPr id="6" name="Rectangle 3"/>
          <p:cNvSpPr>
            <a:spLocks noGrp="1" noChangeArrowheads="1"/>
          </p:cNvSpPr>
          <p:nvPr>
            <p:ph type="sldNum" sz="quarter" idx="11"/>
          </p:nvPr>
        </p:nvSpPr>
        <p:spPr>
          <a:ln/>
        </p:spPr>
        <p:txBody>
          <a:bodyPr/>
          <a:lstStyle>
            <a:lvl1pPr>
              <a:defRPr/>
            </a:lvl1pPr>
          </a:lstStyle>
          <a:p>
            <a:pPr>
              <a:defRPr/>
            </a:pPr>
            <a:fld id="{A9648531-88D6-4E9A-BFDD-B2ECC9D94A91}" type="slidenum">
              <a:rPr lang="en-GB">
                <a:solidFill>
                  <a:srgbClr val="000000"/>
                </a:solidFill>
              </a:rPr>
              <a:pPr>
                <a:defRPr/>
              </a:pPr>
              <a:t>‹#›</a:t>
            </a:fld>
            <a:endParaRPr lang="en-GB">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17554082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r>
              <a:rPr lang="en-GB"/>
              <a:t>www.eera-set.eu</a:t>
            </a:r>
          </a:p>
        </p:txBody>
      </p:sp>
      <p:sp>
        <p:nvSpPr>
          <p:cNvPr id="6" name="Rectangle 3"/>
          <p:cNvSpPr>
            <a:spLocks noGrp="1" noChangeArrowheads="1"/>
          </p:cNvSpPr>
          <p:nvPr>
            <p:ph type="sldNum" sz="quarter" idx="11"/>
          </p:nvPr>
        </p:nvSpPr>
        <p:spPr>
          <a:ln/>
        </p:spPr>
        <p:txBody>
          <a:bodyPr/>
          <a:lstStyle>
            <a:lvl1pPr>
              <a:defRPr/>
            </a:lvl1pPr>
          </a:lstStyle>
          <a:p>
            <a:pPr>
              <a:defRPr/>
            </a:pPr>
            <a:fld id="{6C48630E-7D80-4F36-A432-718CEAB9B8B1}" type="slidenum">
              <a:rPr lang="en-GB">
                <a:solidFill>
                  <a:srgbClr val="000000"/>
                </a:solidFill>
              </a:rPr>
              <a:pPr>
                <a:defRPr/>
              </a:pPr>
              <a:t>‹#›</a:t>
            </a:fld>
            <a:endParaRPr lang="en-GB">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18245175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GB"/>
              <a:t>www.eera-set.eu</a:t>
            </a:r>
          </a:p>
        </p:txBody>
      </p:sp>
      <p:sp>
        <p:nvSpPr>
          <p:cNvPr id="5" name="Rectangle 3"/>
          <p:cNvSpPr>
            <a:spLocks noGrp="1" noChangeArrowheads="1"/>
          </p:cNvSpPr>
          <p:nvPr>
            <p:ph type="sldNum" sz="quarter" idx="11"/>
          </p:nvPr>
        </p:nvSpPr>
        <p:spPr>
          <a:ln/>
        </p:spPr>
        <p:txBody>
          <a:bodyPr/>
          <a:lstStyle>
            <a:lvl1pPr>
              <a:defRPr/>
            </a:lvl1pPr>
          </a:lstStyle>
          <a:p>
            <a:pPr>
              <a:defRPr/>
            </a:pPr>
            <a:fld id="{3784D798-60E9-4253-8692-41B2DBA65BF1}" type="slidenum">
              <a:rPr lang="en-GB">
                <a:solidFill>
                  <a:srgbClr val="000000"/>
                </a:solidFill>
              </a:rPr>
              <a:pPr>
                <a:defRPr/>
              </a:pPr>
              <a:t>‹#›</a:t>
            </a:fld>
            <a:endParaRPr lang="en-GB">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16571811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9413" y="620713"/>
            <a:ext cx="2090737" cy="4822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20713"/>
            <a:ext cx="6119813" cy="4822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r>
              <a:rPr lang="en-GB"/>
              <a:t>www.eera-set.eu</a:t>
            </a:r>
          </a:p>
        </p:txBody>
      </p:sp>
      <p:sp>
        <p:nvSpPr>
          <p:cNvPr id="5" name="Rectangle 3"/>
          <p:cNvSpPr>
            <a:spLocks noGrp="1" noChangeArrowheads="1"/>
          </p:cNvSpPr>
          <p:nvPr>
            <p:ph type="sldNum" sz="quarter" idx="11"/>
          </p:nvPr>
        </p:nvSpPr>
        <p:spPr>
          <a:ln/>
        </p:spPr>
        <p:txBody>
          <a:bodyPr/>
          <a:lstStyle>
            <a:lvl1pPr>
              <a:defRPr/>
            </a:lvl1pPr>
          </a:lstStyle>
          <a:p>
            <a:pPr>
              <a:defRPr/>
            </a:pPr>
            <a:fld id="{C449D400-087A-4C7D-93F0-A23022042547}" type="slidenum">
              <a:rPr lang="en-GB">
                <a:solidFill>
                  <a:srgbClr val="000000"/>
                </a:solidFill>
              </a:rPr>
              <a:pPr>
                <a:defRPr/>
              </a:pPr>
              <a:t>‹#›</a:t>
            </a:fld>
            <a:endParaRPr lang="en-GB">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GB">
              <a:solidFill>
                <a:srgbClr val="000000"/>
              </a:solidFill>
            </a:endParaRPr>
          </a:p>
        </p:txBody>
      </p:sp>
    </p:spTree>
    <p:extLst>
      <p:ext uri="{BB962C8B-B14F-4D97-AF65-F5344CB8AC3E}">
        <p14:creationId xmlns:p14="http://schemas.microsoft.com/office/powerpoint/2010/main" val="4271699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 Column Vertical Graph ">
    <p:spTree>
      <p:nvGrpSpPr>
        <p:cNvPr id="1" name=""/>
        <p:cNvGrpSpPr/>
        <p:nvPr/>
      </p:nvGrpSpPr>
      <p:grpSpPr>
        <a:xfrm>
          <a:off x="0" y="0"/>
          <a:ext cx="0" cy="0"/>
          <a:chOff x="0" y="0"/>
          <a:chExt cx="0" cy="0"/>
        </a:xfrm>
      </p:grpSpPr>
      <p:sp>
        <p:nvSpPr>
          <p:cNvPr id="9" name="Content Placeholder 8"/>
          <p:cNvSpPr>
            <a:spLocks noGrp="1"/>
          </p:cNvSpPr>
          <p:nvPr>
            <p:ph sz="quarter" idx="14"/>
          </p:nvPr>
        </p:nvSpPr>
        <p:spPr>
          <a:xfrm>
            <a:off x="357158" y="1916832"/>
            <a:ext cx="8429683" cy="4104456"/>
          </a:xfrm>
        </p:spPr>
        <p:txBody>
          <a:bodyPr lIns="0">
            <a:noAutofit/>
          </a:bodyPr>
          <a:lstStyle>
            <a:lvl1pPr>
              <a:buClr>
                <a:schemeClr val="accent2"/>
              </a:buClr>
              <a:buFont typeface="Arial" pitchFamily="34" charset="0"/>
              <a:buChar char="•"/>
              <a:defRPr sz="1800" i="0">
                <a:solidFill>
                  <a:schemeClr val="accent3"/>
                </a:solidFill>
              </a:defRPr>
            </a:lvl1pPr>
            <a:lvl2pPr>
              <a:buClr>
                <a:schemeClr val="accent2"/>
              </a:buClr>
              <a:buFont typeface="Arial" pitchFamily="34" charset="0"/>
              <a:buChar char="•"/>
              <a:defRPr sz="1800" i="0">
                <a:solidFill>
                  <a:schemeClr val="accent3"/>
                </a:solidFill>
              </a:defRPr>
            </a:lvl2pPr>
            <a:lvl3pPr>
              <a:buClr>
                <a:schemeClr val="accent2"/>
              </a:buClr>
              <a:buFont typeface="Arial" pitchFamily="34" charset="0"/>
              <a:buChar char="•"/>
              <a:defRPr sz="1800" i="0">
                <a:solidFill>
                  <a:schemeClr val="accent3"/>
                </a:solidFill>
              </a:defRPr>
            </a:lvl3pPr>
            <a:lvl4pPr>
              <a:buClr>
                <a:schemeClr val="accent2"/>
              </a:buClr>
              <a:buFont typeface="Arial" pitchFamily="34" charset="0"/>
              <a:buChar char="•"/>
              <a:defRPr sz="1800" i="0">
                <a:solidFill>
                  <a:schemeClr val="accent3"/>
                </a:solidFill>
              </a:defRPr>
            </a:lvl4pPr>
            <a:lvl5pPr>
              <a:buClr>
                <a:schemeClr val="accent2"/>
              </a:buClr>
              <a:buFont typeface="Arial" pitchFamily="34" charset="0"/>
              <a:buChar char="•"/>
              <a:defRPr sz="1800" i="0">
                <a:solidFill>
                  <a:schemeClr val="accent3"/>
                </a:solidFill>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10" name="Slide Number Placeholder 9"/>
          <p:cNvSpPr>
            <a:spLocks noGrp="1"/>
          </p:cNvSpPr>
          <p:nvPr>
            <p:ph type="sldNum" sz="quarter" idx="21"/>
          </p:nvPr>
        </p:nvSpPr>
        <p:spPr/>
        <p:txBody>
          <a:bodyPr/>
          <a:lstStyle/>
          <a:p>
            <a:fld id="{17A9B3F3-0CDD-4032-910D-70E772557002}" type="slidenum">
              <a:rPr lang="en-GB" smtClean="0">
                <a:solidFill>
                  <a:srgbClr val="000000"/>
                </a:solidFill>
              </a:rPr>
              <a:pPr/>
              <a:t>‹#›</a:t>
            </a:fld>
            <a:endParaRPr lang="en-GB">
              <a:solidFill>
                <a:srgbClr val="000000"/>
              </a:solidFill>
            </a:endParaRPr>
          </a:p>
        </p:txBody>
      </p:sp>
      <p:sp>
        <p:nvSpPr>
          <p:cNvPr id="6" name="Text Placeholder 2"/>
          <p:cNvSpPr>
            <a:spLocks noGrp="1"/>
          </p:cNvSpPr>
          <p:nvPr>
            <p:ph type="body" idx="22" hasCustomPrompt="1"/>
          </p:nvPr>
        </p:nvSpPr>
        <p:spPr>
          <a:xfrm>
            <a:off x="357158" y="1142984"/>
            <a:ext cx="8429684" cy="642942"/>
          </a:xfrm>
        </p:spPr>
        <p:txBody>
          <a:bodyPr wrap="square" lIns="0" tIns="46800" anchor="t" anchorCtr="0">
            <a:noAutofit/>
          </a:bodyPr>
          <a:lstStyle>
            <a:lvl1pPr marL="0" indent="0">
              <a:buNone/>
              <a:defRPr sz="2800" b="0">
                <a:solidFill>
                  <a:srgbClr val="00447C"/>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noProof="0" smtClean="0"/>
              <a:t>Click to insert text</a:t>
            </a:r>
          </a:p>
        </p:txBody>
      </p:sp>
    </p:spTree>
    <p:extLst>
      <p:ext uri="{BB962C8B-B14F-4D97-AF65-F5344CB8AC3E}">
        <p14:creationId xmlns:p14="http://schemas.microsoft.com/office/powerpoint/2010/main" val="3884478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p:txBody>
          <a:bodyPr/>
          <a:lstStyle>
            <a:lvl1pPr>
              <a:defRPr/>
            </a:lvl1pPr>
          </a:lstStyle>
          <a:p>
            <a:pPr>
              <a:defRPr/>
            </a:pPr>
            <a:fld id="{D10D8B44-4A85-4B7A-AFA0-808A7FADD716}" type="datetime1">
              <a:rPr lang="nl-NL" smtClean="0"/>
              <a:t>24-3-2015</a:t>
            </a:fld>
            <a:endParaRPr lang="nl-NL"/>
          </a:p>
        </p:txBody>
      </p:sp>
      <p:sp>
        <p:nvSpPr>
          <p:cNvPr id="8" name="Tijdelijke aanduiding voor voettekst 4"/>
          <p:cNvSpPr>
            <a:spLocks noGrp="1"/>
          </p:cNvSpPr>
          <p:nvPr>
            <p:ph type="ftr" sz="quarter" idx="11"/>
          </p:nvPr>
        </p:nvSpPr>
        <p:spPr/>
        <p:txBody>
          <a:bodyPr/>
          <a:lstStyle>
            <a:lvl1pPr>
              <a:defRPr/>
            </a:lvl1pPr>
          </a:lstStyle>
          <a:p>
            <a:pPr>
              <a:defRPr/>
            </a:pPr>
            <a:endParaRPr lang="en-US"/>
          </a:p>
        </p:txBody>
      </p:sp>
      <p:sp>
        <p:nvSpPr>
          <p:cNvPr id="9" name="Tijdelijke aanduiding voor dianummer 5"/>
          <p:cNvSpPr>
            <a:spLocks noGrp="1"/>
          </p:cNvSpPr>
          <p:nvPr>
            <p:ph type="sldNum" sz="quarter" idx="12"/>
          </p:nvPr>
        </p:nvSpPr>
        <p:spPr/>
        <p:txBody>
          <a:bodyPr/>
          <a:lstStyle>
            <a:lvl1pPr>
              <a:defRPr/>
            </a:lvl1pPr>
          </a:lstStyle>
          <a:p>
            <a:pPr>
              <a:defRPr/>
            </a:pPr>
            <a:fld id="{97E31777-EBCD-4886-A812-F60ACC078E4E}" type="slidenum">
              <a:rPr lang="nl-NL"/>
              <a:pPr>
                <a:defRPr/>
              </a:pPr>
              <a:t>‹#›</a:t>
            </a:fld>
            <a:endParaRPr lang="nl-NL"/>
          </a:p>
        </p:txBody>
      </p:sp>
    </p:spTree>
    <p:extLst>
      <p:ext uri="{BB962C8B-B14F-4D97-AF65-F5344CB8AC3E}">
        <p14:creationId xmlns:p14="http://schemas.microsoft.com/office/powerpoint/2010/main" val="41515516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3657600" y="990601"/>
            <a:ext cx="5181600" cy="1828800"/>
          </a:xfrm>
        </p:spPr>
        <p:txBody>
          <a:bodyPr anchor="b">
            <a:normAutofit/>
          </a:bodyPr>
          <a:lstStyle>
            <a:lvl1pPr algn="l">
              <a:defRPr sz="3200" b="1" i="0">
                <a:solidFill>
                  <a:srgbClr val="D70044"/>
                </a:solidFill>
                <a:latin typeface="Verdana"/>
                <a:cs typeface="Verdana"/>
              </a:defRPr>
            </a:lvl1pPr>
          </a:lstStyle>
          <a:p>
            <a:r>
              <a:rPr lang="nl-NL" dirty="0" smtClean="0"/>
              <a:t>Titelstijl van model bewerken</a:t>
            </a:r>
            <a:endParaRPr lang="nl-NL" dirty="0"/>
          </a:p>
        </p:txBody>
      </p:sp>
      <p:sp>
        <p:nvSpPr>
          <p:cNvPr id="3" name="Subtitel 2"/>
          <p:cNvSpPr>
            <a:spLocks noGrp="1"/>
          </p:cNvSpPr>
          <p:nvPr>
            <p:ph type="subTitle" idx="1"/>
          </p:nvPr>
        </p:nvSpPr>
        <p:spPr>
          <a:xfrm>
            <a:off x="3657600" y="3200400"/>
            <a:ext cx="5181600" cy="2438400"/>
          </a:xfrm>
        </p:spPr>
        <p:txBody>
          <a:bodyPr>
            <a:normAutofit/>
          </a:bodyPr>
          <a:lstStyle>
            <a:lvl1pPr marL="0" indent="0" algn="l">
              <a:buNone/>
              <a:defRPr sz="2400">
                <a:solidFill>
                  <a:schemeClr val="tx1">
                    <a:tint val="75000"/>
                  </a:schemeClr>
                </a:solidFill>
                <a:latin typeface="Verdana"/>
                <a:cs typeface="Verdan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titelstijl van het model te bewerken</a:t>
            </a:r>
            <a:endParaRPr lang="nl-NL" dirty="0"/>
          </a:p>
        </p:txBody>
      </p:sp>
      <p:sp>
        <p:nvSpPr>
          <p:cNvPr id="4" name="Tijdelijke aanduiding voor datum 3"/>
          <p:cNvSpPr>
            <a:spLocks noGrp="1"/>
          </p:cNvSpPr>
          <p:nvPr>
            <p:ph type="dt" sz="half" idx="10"/>
          </p:nvPr>
        </p:nvSpPr>
        <p:spPr/>
        <p:txBody>
          <a:bodyPr/>
          <a:lstStyle>
            <a:lvl1pPr>
              <a:defRPr/>
            </a:lvl1pPr>
          </a:lstStyle>
          <a:p>
            <a:pPr>
              <a:defRPr/>
            </a:pPr>
            <a:fld id="{18C86BFF-B4B6-4EED-A334-99C39AF8B0EB}" type="datetime1">
              <a:rPr lang="nl-NL"/>
              <a:pPr>
                <a:defRPr/>
              </a:pPr>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9E45C619-7118-4996-B8E0-3B9403BE5838}" type="slidenum">
              <a:rPr lang="nl-NL"/>
              <a:pPr>
                <a:defRPr/>
              </a:pPr>
              <a:t>‹#›</a:t>
            </a:fld>
            <a:endParaRPr lang="nl-NL"/>
          </a:p>
        </p:txBody>
      </p:sp>
    </p:spTree>
    <p:extLst>
      <p:ext uri="{BB962C8B-B14F-4D97-AF65-F5344CB8AC3E}">
        <p14:creationId xmlns:p14="http://schemas.microsoft.com/office/powerpoint/2010/main" val="42736525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idx="1"/>
          </p:nvPr>
        </p:nvSpPr>
        <p:spPr/>
        <p:txBody>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0E13A584-805C-4D70-8E15-D598890A4CB3}" type="datetime1">
              <a:rPr lang="nl-NL"/>
              <a:pPr>
                <a:defRPr/>
              </a:pPr>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61C6CBB0-16AD-4C07-A82E-61487664DE7E}" type="slidenum">
              <a:rPr lang="nl-NL"/>
              <a:pPr>
                <a:defRPr/>
              </a:pPr>
              <a:t>‹#›</a:t>
            </a:fld>
            <a:endParaRPr lang="nl-NL"/>
          </a:p>
        </p:txBody>
      </p:sp>
    </p:spTree>
    <p:extLst>
      <p:ext uri="{BB962C8B-B14F-4D97-AF65-F5344CB8AC3E}">
        <p14:creationId xmlns:p14="http://schemas.microsoft.com/office/powerpoint/2010/main" val="22100050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tekststijl van het model te bewerken</a:t>
            </a:r>
          </a:p>
        </p:txBody>
      </p:sp>
      <p:sp>
        <p:nvSpPr>
          <p:cNvPr id="4" name="Tijdelijke aanduiding voor datum 3"/>
          <p:cNvSpPr>
            <a:spLocks noGrp="1"/>
          </p:cNvSpPr>
          <p:nvPr>
            <p:ph type="dt" sz="half" idx="10"/>
          </p:nvPr>
        </p:nvSpPr>
        <p:spPr/>
        <p:txBody>
          <a:bodyPr/>
          <a:lstStyle>
            <a:lvl1pPr>
              <a:defRPr/>
            </a:lvl1pPr>
          </a:lstStyle>
          <a:p>
            <a:pPr>
              <a:defRPr/>
            </a:pPr>
            <a:fld id="{43303FBD-B177-4561-910B-4DAFF1F5825E}" type="datetime1">
              <a:rPr lang="nl-NL"/>
              <a:pPr>
                <a:defRPr/>
              </a:pPr>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6D76CECD-D4B1-4A94-AB97-13BA33113121}" type="slidenum">
              <a:rPr lang="nl-NL"/>
              <a:pPr>
                <a:defRPr/>
              </a:pPr>
              <a:t>‹#›</a:t>
            </a:fld>
            <a:endParaRPr lang="nl-NL"/>
          </a:p>
        </p:txBody>
      </p:sp>
    </p:spTree>
    <p:extLst>
      <p:ext uri="{BB962C8B-B14F-4D97-AF65-F5344CB8AC3E}">
        <p14:creationId xmlns:p14="http://schemas.microsoft.com/office/powerpoint/2010/main" val="253353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3"/>
          <p:cNvSpPr>
            <a:spLocks noGrp="1"/>
          </p:cNvSpPr>
          <p:nvPr>
            <p:ph type="dt" sz="half" idx="10"/>
          </p:nvPr>
        </p:nvSpPr>
        <p:spPr/>
        <p:txBody>
          <a:bodyPr/>
          <a:lstStyle>
            <a:lvl1pPr>
              <a:defRPr/>
            </a:lvl1pPr>
          </a:lstStyle>
          <a:p>
            <a:pPr>
              <a:defRPr/>
            </a:pPr>
            <a:fld id="{2BF92CD8-5FAD-4844-8877-0442BD4F6137}" type="datetime1">
              <a:rPr lang="nl-NL"/>
              <a:pPr>
                <a:defRPr/>
              </a:pPr>
              <a:t>24-3-2015</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en-US"/>
          </a:p>
        </p:txBody>
      </p:sp>
      <p:sp>
        <p:nvSpPr>
          <p:cNvPr id="7" name="Tijdelijke aanduiding voor dianummer 5"/>
          <p:cNvSpPr>
            <a:spLocks noGrp="1"/>
          </p:cNvSpPr>
          <p:nvPr>
            <p:ph type="sldNum" sz="quarter" idx="12"/>
          </p:nvPr>
        </p:nvSpPr>
        <p:spPr/>
        <p:txBody>
          <a:bodyPr/>
          <a:lstStyle>
            <a:lvl1pPr>
              <a:defRPr/>
            </a:lvl1pPr>
          </a:lstStyle>
          <a:p>
            <a:pPr>
              <a:defRPr/>
            </a:pPr>
            <a:fld id="{CCA0C933-38D1-47BE-B11C-AEE7C597AC43}" type="slidenum">
              <a:rPr lang="nl-NL"/>
              <a:pPr>
                <a:defRPr/>
              </a:pPr>
              <a:t>‹#›</a:t>
            </a:fld>
            <a:endParaRPr lang="nl-NL"/>
          </a:p>
        </p:txBody>
      </p:sp>
    </p:spTree>
    <p:extLst>
      <p:ext uri="{BB962C8B-B14F-4D97-AF65-F5344CB8AC3E}">
        <p14:creationId xmlns:p14="http://schemas.microsoft.com/office/powerpoint/2010/main" val="25488133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3"/>
          <p:cNvSpPr>
            <a:spLocks noGrp="1"/>
          </p:cNvSpPr>
          <p:nvPr>
            <p:ph type="dt" sz="half" idx="10"/>
          </p:nvPr>
        </p:nvSpPr>
        <p:spPr/>
        <p:txBody>
          <a:bodyPr/>
          <a:lstStyle>
            <a:lvl1pPr>
              <a:defRPr/>
            </a:lvl1pPr>
          </a:lstStyle>
          <a:p>
            <a:pPr>
              <a:defRPr/>
            </a:pPr>
            <a:fld id="{C35F1D0F-0C2C-46E4-847B-56A24EFBAB26}" type="datetime1">
              <a:rPr lang="nl-NL"/>
              <a:pPr>
                <a:defRPr/>
              </a:pPr>
              <a:t>24-3-2015</a:t>
            </a:fld>
            <a:endParaRPr lang="nl-NL"/>
          </a:p>
        </p:txBody>
      </p:sp>
      <p:sp>
        <p:nvSpPr>
          <p:cNvPr id="8" name="Tijdelijke aanduiding voor voettekst 4"/>
          <p:cNvSpPr>
            <a:spLocks noGrp="1"/>
          </p:cNvSpPr>
          <p:nvPr>
            <p:ph type="ftr" sz="quarter" idx="11"/>
          </p:nvPr>
        </p:nvSpPr>
        <p:spPr/>
        <p:txBody>
          <a:bodyPr/>
          <a:lstStyle>
            <a:lvl1pPr>
              <a:defRPr/>
            </a:lvl1pPr>
          </a:lstStyle>
          <a:p>
            <a:pPr>
              <a:defRPr/>
            </a:pPr>
            <a:endParaRPr lang="en-US"/>
          </a:p>
        </p:txBody>
      </p:sp>
      <p:sp>
        <p:nvSpPr>
          <p:cNvPr id="9" name="Tijdelijke aanduiding voor dianummer 5"/>
          <p:cNvSpPr>
            <a:spLocks noGrp="1"/>
          </p:cNvSpPr>
          <p:nvPr>
            <p:ph type="sldNum" sz="quarter" idx="12"/>
          </p:nvPr>
        </p:nvSpPr>
        <p:spPr/>
        <p:txBody>
          <a:bodyPr/>
          <a:lstStyle>
            <a:lvl1pPr>
              <a:defRPr/>
            </a:lvl1pPr>
          </a:lstStyle>
          <a:p>
            <a:pPr>
              <a:defRPr/>
            </a:pPr>
            <a:fld id="{97E31777-EBCD-4886-A812-F60ACC078E4E}" type="slidenum">
              <a:rPr lang="nl-NL"/>
              <a:pPr>
                <a:defRPr/>
              </a:pPr>
              <a:t>‹#›</a:t>
            </a:fld>
            <a:endParaRPr lang="nl-NL"/>
          </a:p>
        </p:txBody>
      </p:sp>
    </p:spTree>
    <p:extLst>
      <p:ext uri="{BB962C8B-B14F-4D97-AF65-F5344CB8AC3E}">
        <p14:creationId xmlns:p14="http://schemas.microsoft.com/office/powerpoint/2010/main" val="11428392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384"/>
            <a:ext cx="8229600" cy="1143000"/>
          </a:xfrm>
        </p:spPr>
        <p:txBody>
          <a:bodyPr/>
          <a:lstStyle/>
          <a:p>
            <a:r>
              <a:rPr lang="nl-NL" smtClean="0"/>
              <a:t>Titelstijl van model bewerken</a:t>
            </a:r>
            <a:endParaRPr lang="nl-NL"/>
          </a:p>
        </p:txBody>
      </p:sp>
      <p:sp>
        <p:nvSpPr>
          <p:cNvPr id="3" name="Tijdelijke aanduiding voor datum 3"/>
          <p:cNvSpPr>
            <a:spLocks noGrp="1"/>
          </p:cNvSpPr>
          <p:nvPr>
            <p:ph type="dt" sz="half" idx="10"/>
          </p:nvPr>
        </p:nvSpPr>
        <p:spPr/>
        <p:txBody>
          <a:bodyPr/>
          <a:lstStyle>
            <a:lvl1pPr>
              <a:defRPr/>
            </a:lvl1pPr>
          </a:lstStyle>
          <a:p>
            <a:pPr>
              <a:defRPr/>
            </a:pPr>
            <a:fld id="{5FD28464-F4AE-4779-A25D-427856108057}" type="datetime1">
              <a:rPr lang="nl-NL"/>
              <a:pPr>
                <a:defRPr/>
              </a:pPr>
              <a:t>24-3-2015</a:t>
            </a:fld>
            <a:endParaRPr lang="nl-NL"/>
          </a:p>
        </p:txBody>
      </p:sp>
      <p:sp>
        <p:nvSpPr>
          <p:cNvPr id="4" name="Tijdelijke aanduiding voor voettekst 4"/>
          <p:cNvSpPr>
            <a:spLocks noGrp="1"/>
          </p:cNvSpPr>
          <p:nvPr>
            <p:ph type="ftr" sz="quarter" idx="11"/>
          </p:nvPr>
        </p:nvSpPr>
        <p:spPr/>
        <p:txBody>
          <a:bodyPr/>
          <a:lstStyle>
            <a:lvl1pPr>
              <a:defRPr/>
            </a:lvl1pPr>
          </a:lstStyle>
          <a:p>
            <a:pPr>
              <a:defRPr/>
            </a:pPr>
            <a:endParaRPr lang="en-US"/>
          </a:p>
        </p:txBody>
      </p:sp>
      <p:sp>
        <p:nvSpPr>
          <p:cNvPr id="5" name="Tijdelijke aanduiding voor dianummer 5"/>
          <p:cNvSpPr>
            <a:spLocks noGrp="1"/>
          </p:cNvSpPr>
          <p:nvPr>
            <p:ph type="sldNum" sz="quarter" idx="12"/>
          </p:nvPr>
        </p:nvSpPr>
        <p:spPr/>
        <p:txBody>
          <a:bodyPr/>
          <a:lstStyle>
            <a:lvl1pPr>
              <a:defRPr/>
            </a:lvl1pPr>
          </a:lstStyle>
          <a:p>
            <a:pPr>
              <a:defRPr/>
            </a:pPr>
            <a:fld id="{916CAC45-3613-46FC-B424-0A07F1683B49}" type="slidenum">
              <a:rPr lang="nl-NL"/>
              <a:pPr>
                <a:defRPr/>
              </a:pPr>
              <a:t>‹#›</a:t>
            </a:fld>
            <a:endParaRPr lang="nl-NL"/>
          </a:p>
        </p:txBody>
      </p:sp>
    </p:spTree>
    <p:extLst>
      <p:ext uri="{BB962C8B-B14F-4D97-AF65-F5344CB8AC3E}">
        <p14:creationId xmlns:p14="http://schemas.microsoft.com/office/powerpoint/2010/main" val="21054618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BF2F422D-1E92-41E1-8F3F-E4F2390289DA}" type="datetime1">
              <a:rPr lang="nl-NL"/>
              <a:pPr>
                <a:defRPr/>
              </a:pPr>
              <a:t>24-3-2015</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endParaRPr lang="en-US"/>
          </a:p>
        </p:txBody>
      </p:sp>
      <p:sp>
        <p:nvSpPr>
          <p:cNvPr id="4" name="Tijdelijke aanduiding voor dianummer 5"/>
          <p:cNvSpPr>
            <a:spLocks noGrp="1"/>
          </p:cNvSpPr>
          <p:nvPr>
            <p:ph type="sldNum" sz="quarter" idx="12"/>
          </p:nvPr>
        </p:nvSpPr>
        <p:spPr/>
        <p:txBody>
          <a:bodyPr/>
          <a:lstStyle>
            <a:lvl1pPr>
              <a:defRPr/>
            </a:lvl1pPr>
          </a:lstStyle>
          <a:p>
            <a:pPr>
              <a:defRPr/>
            </a:pPr>
            <a:fld id="{44A53905-80E4-4303-9D7F-E96DAE733A38}" type="slidenum">
              <a:rPr lang="nl-NL"/>
              <a:pPr>
                <a:defRPr/>
              </a:pPr>
              <a:t>‹#›</a:t>
            </a:fld>
            <a:endParaRPr lang="nl-NL"/>
          </a:p>
        </p:txBody>
      </p:sp>
    </p:spTree>
    <p:extLst>
      <p:ext uri="{BB962C8B-B14F-4D97-AF65-F5344CB8AC3E}">
        <p14:creationId xmlns:p14="http://schemas.microsoft.com/office/powerpoint/2010/main" val="38057302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p:txBody>
          <a:bodyPr/>
          <a:lstStyle>
            <a:lvl1pPr>
              <a:defRPr/>
            </a:lvl1pPr>
          </a:lstStyle>
          <a:p>
            <a:pPr>
              <a:defRPr/>
            </a:pPr>
            <a:fld id="{49CB7627-4E49-4825-BBC3-03C76813CD23}" type="datetime1">
              <a:rPr lang="nl-NL"/>
              <a:pPr>
                <a:defRPr/>
              </a:pPr>
              <a:t>24-3-2015</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en-US"/>
          </a:p>
        </p:txBody>
      </p:sp>
      <p:sp>
        <p:nvSpPr>
          <p:cNvPr id="7" name="Tijdelijke aanduiding voor dianummer 5"/>
          <p:cNvSpPr>
            <a:spLocks noGrp="1"/>
          </p:cNvSpPr>
          <p:nvPr>
            <p:ph type="sldNum" sz="quarter" idx="12"/>
          </p:nvPr>
        </p:nvSpPr>
        <p:spPr/>
        <p:txBody>
          <a:bodyPr/>
          <a:lstStyle>
            <a:lvl1pPr>
              <a:defRPr/>
            </a:lvl1pPr>
          </a:lstStyle>
          <a:p>
            <a:pPr>
              <a:defRPr/>
            </a:pPr>
            <a:fld id="{E45340CA-7011-4095-A8FE-7CC7782486AC}" type="slidenum">
              <a:rPr lang="nl-NL"/>
              <a:pPr>
                <a:defRPr/>
              </a:pPr>
              <a:t>‹#›</a:t>
            </a:fld>
            <a:endParaRPr lang="nl-NL"/>
          </a:p>
        </p:txBody>
      </p:sp>
    </p:spTree>
    <p:extLst>
      <p:ext uri="{BB962C8B-B14F-4D97-AF65-F5344CB8AC3E}">
        <p14:creationId xmlns:p14="http://schemas.microsoft.com/office/powerpoint/2010/main" val="3639414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p:txBody>
          <a:bodyPr/>
          <a:lstStyle>
            <a:lvl1pPr>
              <a:defRPr/>
            </a:lvl1pPr>
          </a:lstStyle>
          <a:p>
            <a:pPr>
              <a:defRPr/>
            </a:pPr>
            <a:fld id="{DE6DA0C8-EC97-4313-B2D1-A26A08B167D8}" type="datetime1">
              <a:rPr lang="nl-NL"/>
              <a:pPr>
                <a:defRPr/>
              </a:pPr>
              <a:t>24-3-2015</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en-US"/>
          </a:p>
        </p:txBody>
      </p:sp>
      <p:sp>
        <p:nvSpPr>
          <p:cNvPr id="7" name="Tijdelijke aanduiding voor dianummer 5"/>
          <p:cNvSpPr>
            <a:spLocks noGrp="1"/>
          </p:cNvSpPr>
          <p:nvPr>
            <p:ph type="sldNum" sz="quarter" idx="12"/>
          </p:nvPr>
        </p:nvSpPr>
        <p:spPr/>
        <p:txBody>
          <a:bodyPr/>
          <a:lstStyle>
            <a:lvl1pPr>
              <a:defRPr/>
            </a:lvl1pPr>
          </a:lstStyle>
          <a:p>
            <a:pPr>
              <a:defRPr/>
            </a:pPr>
            <a:fld id="{5745E936-A17E-4652-BA5A-44F2677F84D6}" type="slidenum">
              <a:rPr lang="nl-NL"/>
              <a:pPr>
                <a:defRPr/>
              </a:pPr>
              <a:t>‹#›</a:t>
            </a:fld>
            <a:endParaRPr lang="nl-NL"/>
          </a:p>
        </p:txBody>
      </p:sp>
    </p:spTree>
    <p:extLst>
      <p:ext uri="{BB962C8B-B14F-4D97-AF65-F5344CB8AC3E}">
        <p14:creationId xmlns:p14="http://schemas.microsoft.com/office/powerpoint/2010/main" val="17781083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96FD6921-F973-4C99-B7F4-492F11D0EA5E}" type="datetime1">
              <a:rPr lang="nl-NL"/>
              <a:pPr>
                <a:defRPr/>
              </a:pPr>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A7A44B36-E674-4213-B4EE-3B586AAEF3AE}" type="slidenum">
              <a:rPr lang="nl-NL"/>
              <a:pPr>
                <a:defRPr/>
              </a:pPr>
              <a:t>‹#›</a:t>
            </a:fld>
            <a:endParaRPr lang="nl-NL"/>
          </a:p>
        </p:txBody>
      </p:sp>
    </p:spTree>
    <p:extLst>
      <p:ext uri="{BB962C8B-B14F-4D97-AF65-F5344CB8AC3E}">
        <p14:creationId xmlns:p14="http://schemas.microsoft.com/office/powerpoint/2010/main" val="425982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384"/>
            <a:ext cx="8229600" cy="1143000"/>
          </a:xfrm>
        </p:spPr>
        <p:txBody>
          <a:bodyPr/>
          <a:lstStyle/>
          <a:p>
            <a:r>
              <a:rPr lang="nl-NL" smtClean="0"/>
              <a:t>Titelstijl van model bewerken</a:t>
            </a:r>
            <a:endParaRPr lang="nl-NL"/>
          </a:p>
        </p:txBody>
      </p:sp>
      <p:sp>
        <p:nvSpPr>
          <p:cNvPr id="3" name="Tijdelijke aanduiding voor datum 3"/>
          <p:cNvSpPr>
            <a:spLocks noGrp="1"/>
          </p:cNvSpPr>
          <p:nvPr>
            <p:ph type="dt" sz="half" idx="10"/>
          </p:nvPr>
        </p:nvSpPr>
        <p:spPr/>
        <p:txBody>
          <a:bodyPr/>
          <a:lstStyle>
            <a:lvl1pPr>
              <a:defRPr/>
            </a:lvl1pPr>
          </a:lstStyle>
          <a:p>
            <a:pPr>
              <a:defRPr/>
            </a:pPr>
            <a:fld id="{AACED7F8-7A70-4AD9-A2A1-450831EF4D1C}" type="datetime1">
              <a:rPr lang="nl-NL" smtClean="0"/>
              <a:t>24-3-2015</a:t>
            </a:fld>
            <a:endParaRPr lang="nl-NL"/>
          </a:p>
        </p:txBody>
      </p:sp>
      <p:sp>
        <p:nvSpPr>
          <p:cNvPr id="4" name="Tijdelijke aanduiding voor voettekst 4"/>
          <p:cNvSpPr>
            <a:spLocks noGrp="1"/>
          </p:cNvSpPr>
          <p:nvPr>
            <p:ph type="ftr" sz="quarter" idx="11"/>
          </p:nvPr>
        </p:nvSpPr>
        <p:spPr/>
        <p:txBody>
          <a:bodyPr/>
          <a:lstStyle>
            <a:lvl1pPr>
              <a:defRPr/>
            </a:lvl1pPr>
          </a:lstStyle>
          <a:p>
            <a:pPr>
              <a:defRPr/>
            </a:pPr>
            <a:endParaRPr lang="en-US"/>
          </a:p>
        </p:txBody>
      </p:sp>
      <p:sp>
        <p:nvSpPr>
          <p:cNvPr id="5" name="Tijdelijke aanduiding voor dianummer 5"/>
          <p:cNvSpPr>
            <a:spLocks noGrp="1"/>
          </p:cNvSpPr>
          <p:nvPr>
            <p:ph type="sldNum" sz="quarter" idx="12"/>
          </p:nvPr>
        </p:nvSpPr>
        <p:spPr/>
        <p:txBody>
          <a:bodyPr/>
          <a:lstStyle>
            <a:lvl1pPr>
              <a:defRPr/>
            </a:lvl1pPr>
          </a:lstStyle>
          <a:p>
            <a:pPr>
              <a:defRPr/>
            </a:pPr>
            <a:fld id="{916CAC45-3613-46FC-B424-0A07F1683B49}" type="slidenum">
              <a:rPr lang="nl-NL"/>
              <a:pPr>
                <a:defRPr/>
              </a:pPr>
              <a:t>‹#›</a:t>
            </a:fld>
            <a:endParaRPr lang="nl-NL"/>
          </a:p>
        </p:txBody>
      </p:sp>
    </p:spTree>
    <p:extLst>
      <p:ext uri="{BB962C8B-B14F-4D97-AF65-F5344CB8AC3E}">
        <p14:creationId xmlns:p14="http://schemas.microsoft.com/office/powerpoint/2010/main" val="37528558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lvl1pPr>
              <a:defRPr/>
            </a:lvl1pPr>
          </a:lstStyle>
          <a:p>
            <a:pPr>
              <a:defRPr/>
            </a:pPr>
            <a:fld id="{8BFD8136-75DA-426C-8CCD-8DD64B0236A8}" type="datetime1">
              <a:rPr lang="nl-NL"/>
              <a:pPr>
                <a:defRPr/>
              </a:pPr>
              <a:t>24-3-2015</a:t>
            </a:fld>
            <a:endParaRPr lang="nl-NL"/>
          </a:p>
        </p:txBody>
      </p:sp>
      <p:sp>
        <p:nvSpPr>
          <p:cNvPr id="5" name="Tijdelijke aanduiding voor voettekst 4"/>
          <p:cNvSpPr>
            <a:spLocks noGrp="1"/>
          </p:cNvSpPr>
          <p:nvPr>
            <p:ph type="ftr" sz="quarter" idx="11"/>
          </p:nvPr>
        </p:nvSpPr>
        <p:spPr/>
        <p:txBody>
          <a:bodyPr/>
          <a:lstStyle>
            <a:lvl1pPr>
              <a:defRPr/>
            </a:lvl1pPr>
          </a:lstStyle>
          <a:p>
            <a:pPr>
              <a:defRPr/>
            </a:pPr>
            <a:endParaRPr lang="en-US"/>
          </a:p>
        </p:txBody>
      </p:sp>
      <p:sp>
        <p:nvSpPr>
          <p:cNvPr id="6" name="Tijdelijke aanduiding voor dianummer 5"/>
          <p:cNvSpPr>
            <a:spLocks noGrp="1"/>
          </p:cNvSpPr>
          <p:nvPr>
            <p:ph type="sldNum" sz="quarter" idx="12"/>
          </p:nvPr>
        </p:nvSpPr>
        <p:spPr/>
        <p:txBody>
          <a:bodyPr/>
          <a:lstStyle>
            <a:lvl1pPr>
              <a:defRPr/>
            </a:lvl1pPr>
          </a:lstStyle>
          <a:p>
            <a:pPr>
              <a:defRPr/>
            </a:pPr>
            <a:fld id="{C6D428B6-CDF5-42A8-AC53-E9612ACA6FAF}" type="slidenum">
              <a:rPr lang="nl-NL"/>
              <a:pPr>
                <a:defRPr/>
              </a:pPr>
              <a:t>‹#›</a:t>
            </a:fld>
            <a:endParaRPr lang="nl-NL"/>
          </a:p>
        </p:txBody>
      </p:sp>
    </p:spTree>
    <p:extLst>
      <p:ext uri="{BB962C8B-B14F-4D97-AF65-F5344CB8AC3E}">
        <p14:creationId xmlns:p14="http://schemas.microsoft.com/office/powerpoint/2010/main" val="30002896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85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dirty="0">
              <a:solidFill>
                <a:srgbClr val="FFFFFF"/>
              </a:solidFill>
            </a:endParaRPr>
          </a:p>
        </p:txBody>
      </p:sp>
      <p:sp>
        <p:nvSpPr>
          <p:cNvPr id="15" name="Rectangle 14"/>
          <p:cNvSpPr/>
          <p:nvPr userDrawn="1"/>
        </p:nvSpPr>
        <p:spPr>
          <a:xfrm>
            <a:off x="1" y="1160464"/>
            <a:ext cx="8893174" cy="311785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dirty="0">
              <a:solidFill>
                <a:srgbClr val="FFFFFF"/>
              </a:solidFill>
            </a:endParaRPr>
          </a:p>
        </p:txBody>
      </p:sp>
      <p:sp>
        <p:nvSpPr>
          <p:cNvPr id="2" name="Title 1"/>
          <p:cNvSpPr>
            <a:spLocks noGrp="1"/>
          </p:cNvSpPr>
          <p:nvPr>
            <p:ph type="ctrTitle"/>
          </p:nvPr>
        </p:nvSpPr>
        <p:spPr>
          <a:xfrm>
            <a:off x="250824" y="1641864"/>
            <a:ext cx="6445251" cy="666452"/>
          </a:xfrm>
        </p:spPr>
        <p:txBody>
          <a:bodyPr>
            <a:noAutofit/>
          </a:bodyPr>
          <a:lstStyle>
            <a:lvl1pPr>
              <a:lnSpc>
                <a:spcPct val="91000"/>
              </a:lnSpc>
              <a:defRPr sz="2200">
                <a:solidFill>
                  <a:schemeClr val="bg1"/>
                </a:solidFill>
              </a:defRPr>
            </a:lvl1pPr>
          </a:lstStyle>
          <a:p>
            <a:r>
              <a:rPr lang="en-US" smtClean="0"/>
              <a:t>Click to edit Master title style</a:t>
            </a:r>
            <a:endParaRPr lang="en-GB" dirty="0"/>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12" r="1"/>
          <a:stretch/>
        </p:blipFill>
        <p:spPr bwMode="auto">
          <a:xfrm>
            <a:off x="0" y="260350"/>
            <a:ext cx="8893174" cy="5917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0" y="4204580"/>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5" y="6492748"/>
            <a:ext cx="2045659" cy="138499"/>
          </a:xfrm>
          <a:prstGeom prst="rect">
            <a:avLst/>
          </a:prstGeom>
          <a:noFill/>
        </p:spPr>
        <p:txBody>
          <a:bodyPr wrap="square" lIns="0" tIns="0" rIns="0" bIns="0" rtlCol="0">
            <a:spAutoFit/>
          </a:bodyPr>
          <a:lstStyle/>
          <a:p>
            <a:pPr algn="r" defTabSz="914400" fontAlgn="auto">
              <a:spcBef>
                <a:spcPts val="0"/>
              </a:spcBef>
              <a:spcAft>
                <a:spcPts val="0"/>
              </a:spcAft>
            </a:pPr>
            <a:r>
              <a:rPr lang="en-GB" sz="900" b="1" cap="all" noProof="1" smtClean="0">
                <a:solidFill>
                  <a:srgbClr val="3F9C35"/>
                </a:solidFill>
                <a:latin typeface="Verdana"/>
              </a:rPr>
              <a:t>Safer, smarter, greener</a:t>
            </a:r>
            <a:endParaRPr lang="en-GB" sz="900" b="1" cap="all" noProof="1">
              <a:solidFill>
                <a:srgbClr val="3F9C35"/>
              </a:solidFill>
              <a:latin typeface="Verdana"/>
            </a:endParaRPr>
          </a:p>
        </p:txBody>
      </p:sp>
      <p:sp>
        <p:nvSpPr>
          <p:cNvPr id="8" name="Date Placeholder 7"/>
          <p:cNvSpPr>
            <a:spLocks noGrp="1"/>
          </p:cNvSpPr>
          <p:nvPr>
            <p:ph type="dt" sz="half" idx="15"/>
          </p:nvPr>
        </p:nvSpPr>
        <p:spPr/>
        <p:txBody>
          <a:bodyPr/>
          <a:lstStyle>
            <a:lvl1pPr>
              <a:defRPr>
                <a:solidFill>
                  <a:schemeClr val="bg1"/>
                </a:solidFill>
              </a:defRPr>
            </a:lvl1pPr>
          </a:lstStyle>
          <a:p>
            <a:endParaRPr lang="en-GB" dirty="0">
              <a:solidFill>
                <a:srgbClr val="FFFFFF"/>
              </a:solidFill>
            </a:endParaRPr>
          </a:p>
        </p:txBody>
      </p:sp>
      <p:sp>
        <p:nvSpPr>
          <p:cNvPr id="10" name="Footer Placeholder 9"/>
          <p:cNvSpPr>
            <a:spLocks noGrp="1"/>
          </p:cNvSpPr>
          <p:nvPr>
            <p:ph type="ftr" sz="quarter" idx="16"/>
          </p:nvPr>
        </p:nvSpPr>
        <p:spPr/>
        <p:txBody>
          <a:bodyPr/>
          <a:lstStyle/>
          <a:p>
            <a:endParaRPr lang="en-GB" dirty="0">
              <a:solidFill>
                <a:srgbClr val="333333"/>
              </a:solidFill>
            </a:endParaRPr>
          </a:p>
        </p:txBody>
      </p:sp>
      <p:sp>
        <p:nvSpPr>
          <p:cNvPr id="11" name="Slide Number Placeholder 10"/>
          <p:cNvSpPr>
            <a:spLocks noGrp="1"/>
          </p:cNvSpPr>
          <p:nvPr>
            <p:ph type="sldNum" sz="quarter" idx="17"/>
          </p:nvPr>
        </p:nvSpPr>
        <p:spPr/>
        <p:txBody>
          <a:bodyPr/>
          <a:lstStyle/>
          <a:p>
            <a:fld id="{5BA07366-CB75-4AA8-9E5B-928B849F427C}" type="slidenum">
              <a:rPr lang="en-GB" smtClean="0">
                <a:solidFill>
                  <a:srgbClr val="333333"/>
                </a:solidFill>
              </a:rPr>
              <a:pPr/>
              <a:t>‹#›</a:t>
            </a:fld>
            <a:endParaRPr lang="en-GB" dirty="0">
              <a:solidFill>
                <a:srgbClr val="333333"/>
              </a:solidFill>
            </a:endParaRPr>
          </a:p>
        </p:txBody>
      </p:sp>
      <p:sp>
        <p:nvSpPr>
          <p:cNvPr id="23" name="TextBox 22"/>
          <p:cNvSpPr txBox="1"/>
          <p:nvPr userDrawn="1"/>
        </p:nvSpPr>
        <p:spPr>
          <a:xfrm>
            <a:off x="491055" y="6517926"/>
            <a:ext cx="732573" cy="107722"/>
          </a:xfrm>
          <a:prstGeom prst="rect">
            <a:avLst/>
          </a:prstGeom>
          <a:noFill/>
        </p:spPr>
        <p:txBody>
          <a:bodyPr wrap="none" lIns="0" tIns="0" rIns="0" bIns="0" rtlCol="0">
            <a:spAutoFit/>
          </a:bodyPr>
          <a:lstStyle/>
          <a:p>
            <a:pPr defTabSz="914400" fontAlgn="auto">
              <a:spcBef>
                <a:spcPts val="0"/>
              </a:spcBef>
              <a:spcAft>
                <a:spcPts val="0"/>
              </a:spcAft>
            </a:pPr>
            <a:r>
              <a:rPr lang="en-GB" sz="700" dirty="0" smtClean="0">
                <a:solidFill>
                  <a:srgbClr val="333333"/>
                </a:solidFill>
                <a:latin typeface="Verdana"/>
              </a:rPr>
              <a:t>DNV GL © 2013</a:t>
            </a:r>
            <a:endParaRPr lang="en-GB" sz="700" dirty="0">
              <a:solidFill>
                <a:srgbClr val="333333"/>
              </a:solidFill>
              <a:latin typeface="Verdana"/>
            </a:endParaRPr>
          </a:p>
        </p:txBody>
      </p:sp>
      <p:sp>
        <p:nvSpPr>
          <p:cNvPr id="21" name="bmkFldDocumentNumber"/>
          <p:cNvSpPr txBox="1">
            <a:spLocks noChangeArrowheads="1"/>
          </p:cNvSpPr>
          <p:nvPr userDrawn="1"/>
        </p:nvSpPr>
        <p:spPr bwMode="auto">
          <a:xfrm>
            <a:off x="1691680" y="6517697"/>
            <a:ext cx="2805707" cy="17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defTabSz="914400" fontAlgn="auto">
              <a:spcBef>
                <a:spcPts val="0"/>
              </a:spcBef>
              <a:spcAft>
                <a:spcPts val="0"/>
              </a:spcAft>
            </a:pPr>
            <a:endParaRPr lang="en-GB" altLang="ja-JP" sz="700" dirty="0">
              <a:solidFill>
                <a:srgbClr val="000000"/>
              </a:solidFill>
              <a:latin typeface="Verdana"/>
              <a:ea typeface="ＭＳ Ｐゴシック" charset="-128"/>
              <a:cs typeface="Arial" charset="0"/>
            </a:endParaRPr>
          </a:p>
        </p:txBody>
      </p:sp>
      <p:sp>
        <p:nvSpPr>
          <p:cNvPr id="24" name="bmkDraft"/>
          <p:cNvSpPr txBox="1">
            <a:spLocks noChangeArrowheads="1"/>
          </p:cNvSpPr>
          <p:nvPr userDrawn="1"/>
        </p:nvSpPr>
        <p:spPr bwMode="auto">
          <a:xfrm>
            <a:off x="3811588" y="6012013"/>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defTabSz="914400" fontAlgn="auto">
              <a:spcBef>
                <a:spcPct val="50000"/>
              </a:spcBef>
              <a:spcAft>
                <a:spcPts val="0"/>
              </a:spcAft>
            </a:pPr>
            <a:endParaRPr lang="en-GB" altLang="ja-JP" sz="1600" cap="all" dirty="0">
              <a:solidFill>
                <a:srgbClr val="C4262E"/>
              </a:solidFill>
              <a:latin typeface="Verdana"/>
              <a:ea typeface="ＭＳ Ｐゴシック" charset="-128"/>
              <a:cs typeface="Arial" charset="0"/>
            </a:endParaRPr>
          </a:p>
        </p:txBody>
      </p:sp>
      <p:sp>
        <p:nvSpPr>
          <p:cNvPr id="25" name="bmkConfidentiality"/>
          <p:cNvSpPr/>
          <p:nvPr userDrawn="1"/>
        </p:nvSpPr>
        <p:spPr>
          <a:xfrm>
            <a:off x="250822" y="6112089"/>
            <a:ext cx="2845013" cy="1603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4400" fontAlgn="auto">
              <a:lnSpc>
                <a:spcPct val="113000"/>
              </a:lnSpc>
              <a:spcBef>
                <a:spcPts val="600"/>
              </a:spcBef>
              <a:spcAft>
                <a:spcPts val="0"/>
              </a:spcAft>
            </a:pPr>
            <a:endParaRPr lang="en-GB" sz="750" b="1" dirty="0" smtClean="0">
              <a:solidFill>
                <a:srgbClr val="333333"/>
              </a:solidFill>
            </a:endParaRPr>
          </a:p>
        </p:txBody>
      </p:sp>
      <p:sp>
        <p:nvSpPr>
          <p:cNvPr id="27" name="bmkFldDate"/>
          <p:cNvSpPr/>
          <p:nvPr userDrawn="1"/>
        </p:nvSpPr>
        <p:spPr>
          <a:xfrm>
            <a:off x="249520" y="3862800"/>
            <a:ext cx="6446555" cy="3312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4400" fontAlgn="auto">
              <a:lnSpc>
                <a:spcPct val="114000"/>
              </a:lnSpc>
              <a:spcBef>
                <a:spcPts val="600"/>
              </a:spcBef>
              <a:spcAft>
                <a:spcPts val="0"/>
              </a:spcAft>
              <a:buClr>
                <a:srgbClr val="3F9C35"/>
              </a:buClr>
              <a:buFont typeface="Wingdings 2" pitchFamily="18" charset="2"/>
              <a:buNone/>
            </a:pPr>
            <a:endParaRPr lang="en-GB" sz="1600" dirty="0" smtClean="0">
              <a:solidFill>
                <a:srgbClr val="0F204B"/>
              </a:solidFill>
            </a:endParaRPr>
          </a:p>
        </p:txBody>
      </p:sp>
      <p:sp>
        <p:nvSpPr>
          <p:cNvPr id="28" name="bmkFldAuthorName"/>
          <p:cNvSpPr txBox="1">
            <a:spLocks noChangeArrowheads="1"/>
          </p:cNvSpPr>
          <p:nvPr userDrawn="1"/>
        </p:nvSpPr>
        <p:spPr bwMode="auto">
          <a:xfrm>
            <a:off x="250823" y="3574800"/>
            <a:ext cx="6445252" cy="2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defTabSz="914400" fontAlgn="auto">
              <a:lnSpc>
                <a:spcPct val="114000"/>
              </a:lnSpc>
              <a:spcBef>
                <a:spcPts val="600"/>
              </a:spcBef>
              <a:spcAft>
                <a:spcPts val="0"/>
              </a:spcAft>
              <a:buClr>
                <a:srgbClr val="3F9C35"/>
              </a:buClr>
              <a:buFont typeface="Wingdings 2" pitchFamily="18" charset="2"/>
              <a:buNone/>
            </a:pPr>
            <a:endParaRPr lang="en-GB" altLang="ja-JP" sz="1600" b="1" dirty="0">
              <a:solidFill>
                <a:srgbClr val="0F204B"/>
              </a:solidFill>
              <a:latin typeface="Verdana"/>
            </a:endParaRPr>
          </a:p>
        </p:txBody>
      </p:sp>
      <p:sp>
        <p:nvSpPr>
          <p:cNvPr id="22" name="bmkBusinessAreaName"/>
          <p:cNvSpPr/>
          <p:nvPr userDrawn="1"/>
        </p:nvSpPr>
        <p:spPr>
          <a:xfrm>
            <a:off x="250823" y="1396800"/>
            <a:ext cx="6445252" cy="2161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4400" fontAlgn="auto">
              <a:lnSpc>
                <a:spcPct val="113000"/>
              </a:lnSpc>
              <a:spcBef>
                <a:spcPts val="600"/>
              </a:spcBef>
              <a:spcAft>
                <a:spcPts val="0"/>
              </a:spcAft>
            </a:pPr>
            <a:endParaRPr lang="en-GB" sz="1200" b="1" cap="all" dirty="0" smtClean="0">
              <a:solidFill>
                <a:srgbClr val="FFFFFF"/>
              </a:solidFill>
            </a:endParaRPr>
          </a:p>
        </p:txBody>
      </p:sp>
      <p:sp>
        <p:nvSpPr>
          <p:cNvPr id="26" name="Subtitle 2"/>
          <p:cNvSpPr>
            <a:spLocks noGrp="1"/>
          </p:cNvSpPr>
          <p:nvPr>
            <p:ph type="subTitle" idx="1"/>
          </p:nvPr>
        </p:nvSpPr>
        <p:spPr>
          <a:xfrm>
            <a:off x="250825" y="2420888"/>
            <a:ext cx="6445250" cy="648072"/>
          </a:xfrm>
        </p:spPr>
        <p:txBody>
          <a:bodyPr/>
          <a:lstStyle>
            <a:lvl1pPr marL="0" indent="0" algn="l" defTabSz="914400" rtl="0" eaLnBrk="1" latinLnBrk="0" hangingPunct="1">
              <a:buNone/>
              <a:defRPr lang="en-US" sz="1600" b="1"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4260839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endParaRPr lang="en-GB" dirty="0">
              <a:solidFill>
                <a:srgbClr val="333333"/>
              </a:solidFill>
            </a:endParaRPr>
          </a:p>
        </p:txBody>
      </p:sp>
      <p:sp>
        <p:nvSpPr>
          <p:cNvPr id="5" name="Footer Placeholder 4"/>
          <p:cNvSpPr>
            <a:spLocks noGrp="1"/>
          </p:cNvSpPr>
          <p:nvPr>
            <p:ph type="ftr" sz="quarter" idx="11"/>
          </p:nvPr>
        </p:nvSpPr>
        <p:spPr/>
        <p:txBody>
          <a:bodyPr/>
          <a:lstStyle/>
          <a:p>
            <a:endParaRPr lang="en-GB" dirty="0">
              <a:solidFill>
                <a:srgbClr val="333333"/>
              </a:solidFill>
            </a:endParaRPr>
          </a:p>
        </p:txBody>
      </p:sp>
      <p:sp>
        <p:nvSpPr>
          <p:cNvPr id="6" name="Slide Number Placeholder 5"/>
          <p:cNvSpPr>
            <a:spLocks noGrp="1"/>
          </p:cNvSpPr>
          <p:nvPr>
            <p:ph type="sldNum" sz="quarter" idx="12"/>
          </p:nvPr>
        </p:nvSpPr>
        <p:spPr/>
        <p:txBody>
          <a:bodyPr/>
          <a:lstStyle/>
          <a:p>
            <a:fld id="{5BA07366-CB75-4AA8-9E5B-928B849F427C}" type="slidenum">
              <a:rPr lang="en-GB" smtClean="0">
                <a:solidFill>
                  <a:srgbClr val="333333"/>
                </a:solidFill>
              </a:rPr>
              <a:pPr/>
              <a:t>‹#›</a:t>
            </a:fld>
            <a:endParaRPr lang="en-GB" dirty="0">
              <a:solidFill>
                <a:srgbClr val="333333"/>
              </a:solidFill>
            </a:endParaRPr>
          </a:p>
        </p:txBody>
      </p:sp>
    </p:spTree>
    <p:extLst>
      <p:ext uri="{BB962C8B-B14F-4D97-AF65-F5344CB8AC3E}">
        <p14:creationId xmlns:p14="http://schemas.microsoft.com/office/powerpoint/2010/main" val="19130845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Welcome slide">
    <p:spTree>
      <p:nvGrpSpPr>
        <p:cNvPr id="1" name=""/>
        <p:cNvGrpSpPr/>
        <p:nvPr/>
      </p:nvGrpSpPr>
      <p:grpSpPr>
        <a:xfrm>
          <a:off x="0" y="0"/>
          <a:ext cx="0" cy="0"/>
          <a:chOff x="0" y="0"/>
          <a:chExt cx="0" cy="0"/>
        </a:xfrm>
      </p:grpSpPr>
      <p:sp>
        <p:nvSpPr>
          <p:cNvPr id="7" name="Rectangle 6"/>
          <p:cNvSpPr/>
          <p:nvPr userDrawn="1"/>
        </p:nvSpPr>
        <p:spPr>
          <a:xfrm>
            <a:off x="0" y="0"/>
            <a:ext cx="9144000" cy="685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dirty="0">
              <a:solidFill>
                <a:srgbClr val="FFFFFF"/>
              </a:solidFill>
            </a:endParaRPr>
          </a:p>
        </p:txBody>
      </p:sp>
      <p:sp>
        <p:nvSpPr>
          <p:cNvPr id="15" name="Rectangle 14"/>
          <p:cNvSpPr/>
          <p:nvPr userDrawn="1"/>
        </p:nvSpPr>
        <p:spPr>
          <a:xfrm>
            <a:off x="0" y="1160747"/>
            <a:ext cx="8893175" cy="34425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dirty="0">
              <a:solidFill>
                <a:srgbClr val="FFFFFF"/>
              </a:solidFill>
            </a:endParaRPr>
          </a:p>
        </p:txBody>
      </p:sp>
      <p:sp>
        <p:nvSpPr>
          <p:cNvPr id="2" name="Title 1"/>
          <p:cNvSpPr>
            <a:spLocks noGrp="1"/>
          </p:cNvSpPr>
          <p:nvPr>
            <p:ph type="ctrTitle"/>
          </p:nvPr>
        </p:nvSpPr>
        <p:spPr>
          <a:xfrm>
            <a:off x="250824" y="1765372"/>
            <a:ext cx="8317620" cy="1909957"/>
          </a:xfrm>
        </p:spPr>
        <p:txBody>
          <a:bodyPr anchor="t" anchorCtr="0">
            <a:noAutofit/>
          </a:bodyPr>
          <a:lstStyle>
            <a:lvl1pPr>
              <a:lnSpc>
                <a:spcPct val="91000"/>
              </a:lnSpc>
              <a:defRPr sz="3600">
                <a:solidFill>
                  <a:schemeClr val="bg1"/>
                </a:solidFill>
              </a:defRPr>
            </a:lvl1pPr>
          </a:lstStyle>
          <a:p>
            <a:r>
              <a:rPr lang="en-US" smtClean="0"/>
              <a:t>Click to edit Master title style</a:t>
            </a:r>
            <a:endParaRPr lang="en-GB" dirty="0"/>
          </a:p>
        </p:txBody>
      </p:sp>
      <p:sp>
        <p:nvSpPr>
          <p:cNvPr id="4" name="Date Placeholder 3"/>
          <p:cNvSpPr>
            <a:spLocks noGrp="1"/>
          </p:cNvSpPr>
          <p:nvPr>
            <p:ph type="dt" sz="half" idx="10"/>
          </p:nvPr>
        </p:nvSpPr>
        <p:spPr/>
        <p:txBody>
          <a:bodyPr/>
          <a:lstStyle/>
          <a:p>
            <a:endParaRPr lang="en-GB" dirty="0">
              <a:solidFill>
                <a:srgbClr val="333333"/>
              </a:solidFill>
            </a:endParaRPr>
          </a:p>
        </p:txBody>
      </p:sp>
      <p:sp>
        <p:nvSpPr>
          <p:cNvPr id="5" name="Footer Placeholder 4"/>
          <p:cNvSpPr>
            <a:spLocks noGrp="1"/>
          </p:cNvSpPr>
          <p:nvPr>
            <p:ph type="ftr" sz="quarter" idx="11"/>
          </p:nvPr>
        </p:nvSpPr>
        <p:spPr/>
        <p:txBody>
          <a:bodyPr/>
          <a:lstStyle/>
          <a:p>
            <a:endParaRPr lang="en-GB" dirty="0">
              <a:solidFill>
                <a:srgbClr val="333333"/>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BA07366-CB75-4AA8-9E5B-928B849F427C}" type="slidenum">
              <a:rPr lang="en-GB" smtClean="0">
                <a:solidFill>
                  <a:srgbClr val="333333"/>
                </a:solidFill>
              </a:rPr>
              <a:pPr/>
              <a:t>‹#›</a:t>
            </a:fld>
            <a:endParaRPr lang="en-GB" dirty="0">
              <a:solidFill>
                <a:srgbClr val="333333"/>
              </a:solidFill>
            </a:endParaRPr>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12" r="1"/>
          <a:stretch/>
        </p:blipFill>
        <p:spPr bwMode="auto">
          <a:xfrm>
            <a:off x="0" y="260350"/>
            <a:ext cx="8893174" cy="5917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0" y="4528482"/>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5" y="6492748"/>
            <a:ext cx="2045659" cy="138499"/>
          </a:xfrm>
          <a:prstGeom prst="rect">
            <a:avLst/>
          </a:prstGeom>
          <a:noFill/>
        </p:spPr>
        <p:txBody>
          <a:bodyPr wrap="square" lIns="0" tIns="0" rIns="0" bIns="0" rtlCol="0">
            <a:spAutoFit/>
          </a:bodyPr>
          <a:lstStyle/>
          <a:p>
            <a:pPr algn="r" defTabSz="914400" fontAlgn="auto">
              <a:spcBef>
                <a:spcPts val="0"/>
              </a:spcBef>
              <a:spcAft>
                <a:spcPts val="0"/>
              </a:spcAft>
            </a:pPr>
            <a:r>
              <a:rPr lang="en-GB" sz="900" b="1" cap="all" noProof="1" smtClean="0">
                <a:solidFill>
                  <a:srgbClr val="3F9C35"/>
                </a:solidFill>
                <a:latin typeface="Verdana"/>
              </a:rPr>
              <a:t>Safer, smarter, greener</a:t>
            </a:r>
            <a:endParaRPr lang="en-GB" sz="900" b="1" cap="all" noProof="1">
              <a:solidFill>
                <a:srgbClr val="3F9C35"/>
              </a:solidFill>
              <a:latin typeface="Verdana"/>
            </a:endParaRPr>
          </a:p>
        </p:txBody>
      </p:sp>
      <p:sp>
        <p:nvSpPr>
          <p:cNvPr id="18" name="TextBox 17"/>
          <p:cNvSpPr txBox="1"/>
          <p:nvPr userDrawn="1"/>
        </p:nvSpPr>
        <p:spPr>
          <a:xfrm>
            <a:off x="491055" y="6517926"/>
            <a:ext cx="732573" cy="107722"/>
          </a:xfrm>
          <a:prstGeom prst="rect">
            <a:avLst/>
          </a:prstGeom>
          <a:noFill/>
        </p:spPr>
        <p:txBody>
          <a:bodyPr wrap="none" lIns="0" tIns="0" rIns="0" bIns="0" rtlCol="0">
            <a:spAutoFit/>
          </a:bodyPr>
          <a:lstStyle/>
          <a:p>
            <a:pPr defTabSz="914400" fontAlgn="auto">
              <a:spcBef>
                <a:spcPts val="0"/>
              </a:spcBef>
              <a:spcAft>
                <a:spcPts val="0"/>
              </a:spcAft>
            </a:pPr>
            <a:r>
              <a:rPr lang="en-GB" sz="700" dirty="0" smtClean="0">
                <a:solidFill>
                  <a:srgbClr val="333333"/>
                </a:solidFill>
                <a:latin typeface="Verdana"/>
              </a:rPr>
              <a:t>DNV GL © 2013</a:t>
            </a:r>
            <a:endParaRPr lang="en-GB" sz="700" dirty="0">
              <a:solidFill>
                <a:srgbClr val="333333"/>
              </a:solidFill>
              <a:latin typeface="Verdana"/>
            </a:endParaRPr>
          </a:p>
        </p:txBody>
      </p:sp>
      <p:sp>
        <p:nvSpPr>
          <p:cNvPr id="16" name="bmkConfidentiality4"/>
          <p:cNvSpPr/>
          <p:nvPr userDrawn="1"/>
        </p:nvSpPr>
        <p:spPr>
          <a:xfrm>
            <a:off x="250822" y="6112089"/>
            <a:ext cx="2845013" cy="1603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4400" fontAlgn="auto">
              <a:lnSpc>
                <a:spcPct val="113000"/>
              </a:lnSpc>
              <a:spcBef>
                <a:spcPts val="600"/>
              </a:spcBef>
              <a:spcAft>
                <a:spcPts val="0"/>
              </a:spcAft>
            </a:pPr>
            <a:endParaRPr lang="en-GB" sz="750" b="1" dirty="0" smtClean="0">
              <a:solidFill>
                <a:srgbClr val="333333"/>
              </a:solidFill>
            </a:endParaRPr>
          </a:p>
        </p:txBody>
      </p:sp>
      <p:sp>
        <p:nvSpPr>
          <p:cNvPr id="21" name="bmkDraft4"/>
          <p:cNvSpPr txBox="1">
            <a:spLocks noChangeArrowheads="1"/>
          </p:cNvSpPr>
          <p:nvPr userDrawn="1"/>
        </p:nvSpPr>
        <p:spPr bwMode="auto">
          <a:xfrm>
            <a:off x="3811588"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defTabSz="914400" fontAlgn="auto">
              <a:spcBef>
                <a:spcPct val="50000"/>
              </a:spcBef>
              <a:spcAft>
                <a:spcPts val="0"/>
              </a:spcAft>
            </a:pPr>
            <a:endParaRPr lang="en-GB" altLang="ja-JP" sz="1600" cap="all" dirty="0">
              <a:solidFill>
                <a:srgbClr val="C4262E"/>
              </a:solidFill>
              <a:latin typeface="Verdana"/>
              <a:ea typeface="ＭＳ Ｐゴシック" charset="-128"/>
              <a:cs typeface="Arial" charset="0"/>
            </a:endParaRPr>
          </a:p>
        </p:txBody>
      </p:sp>
      <p:sp>
        <p:nvSpPr>
          <p:cNvPr id="22" name="bmkFld4Date"/>
          <p:cNvSpPr txBox="1">
            <a:spLocks noChangeArrowheads="1"/>
          </p:cNvSpPr>
          <p:nvPr userDrawn="1"/>
        </p:nvSpPr>
        <p:spPr bwMode="auto">
          <a:xfrm>
            <a:off x="1692000" y="6519600"/>
            <a:ext cx="2805388"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defTabSz="914400" fontAlgn="auto">
              <a:spcBef>
                <a:spcPct val="50000"/>
              </a:spcBef>
              <a:spcAft>
                <a:spcPts val="0"/>
              </a:spcAft>
            </a:pPr>
            <a:endParaRPr lang="en-GB" altLang="ja-JP" sz="700" dirty="0">
              <a:solidFill>
                <a:srgbClr val="333333"/>
              </a:solidFill>
              <a:latin typeface="Verdana"/>
              <a:ea typeface="ＭＳ Ｐゴシック" charset="-128"/>
              <a:cs typeface="Arial" charset="0"/>
            </a:endParaRPr>
          </a:p>
        </p:txBody>
      </p:sp>
      <p:sp>
        <p:nvSpPr>
          <p:cNvPr id="23" name="bmkBusinessAreaName"/>
          <p:cNvSpPr/>
          <p:nvPr userDrawn="1"/>
        </p:nvSpPr>
        <p:spPr>
          <a:xfrm>
            <a:off x="250823" y="1396800"/>
            <a:ext cx="6445252" cy="2161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4400" fontAlgn="auto">
              <a:lnSpc>
                <a:spcPct val="113000"/>
              </a:lnSpc>
              <a:spcBef>
                <a:spcPts val="600"/>
              </a:spcBef>
              <a:spcAft>
                <a:spcPts val="0"/>
              </a:spcAft>
            </a:pPr>
            <a:endParaRPr lang="en-GB" sz="1200" b="1" cap="all" dirty="0" smtClean="0">
              <a:solidFill>
                <a:srgbClr val="FFFFFF"/>
              </a:solidFill>
            </a:endParaRPr>
          </a:p>
        </p:txBody>
      </p:sp>
    </p:spTree>
    <p:extLst>
      <p:ext uri="{BB962C8B-B14F-4D97-AF65-F5344CB8AC3E}">
        <p14:creationId xmlns:p14="http://schemas.microsoft.com/office/powerpoint/2010/main" val="22017361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Welcome slide with image">
    <p:spTree>
      <p:nvGrpSpPr>
        <p:cNvPr id="1" name=""/>
        <p:cNvGrpSpPr/>
        <p:nvPr/>
      </p:nvGrpSpPr>
      <p:grpSpPr>
        <a:xfrm>
          <a:off x="0" y="0"/>
          <a:ext cx="0" cy="0"/>
          <a:chOff x="0" y="0"/>
          <a:chExt cx="0" cy="0"/>
        </a:xfrm>
      </p:grpSpPr>
      <p:sp>
        <p:nvSpPr>
          <p:cNvPr id="7" name="Rectangle 6"/>
          <p:cNvSpPr/>
          <p:nvPr userDrawn="1"/>
        </p:nvSpPr>
        <p:spPr>
          <a:xfrm>
            <a:off x="0" y="0"/>
            <a:ext cx="9144000" cy="685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dirty="0">
              <a:solidFill>
                <a:srgbClr val="FFFFFF"/>
              </a:solidFill>
            </a:endParaRPr>
          </a:p>
        </p:txBody>
      </p:sp>
      <p:sp>
        <p:nvSpPr>
          <p:cNvPr id="8" name="Picture Placeholder 7"/>
          <p:cNvSpPr>
            <a:spLocks noGrp="1"/>
          </p:cNvSpPr>
          <p:nvPr>
            <p:ph type="pic" sz="quarter" idx="15"/>
          </p:nvPr>
        </p:nvSpPr>
        <p:spPr>
          <a:xfrm>
            <a:off x="0" y="1160463"/>
            <a:ext cx="8893174" cy="3096000"/>
          </a:xfrm>
          <a:solidFill>
            <a:schemeClr val="bg2">
              <a:lumMod val="40000"/>
              <a:lumOff val="60000"/>
            </a:schemeClr>
          </a:solidFill>
        </p:spPr>
        <p:txBody>
          <a:bodyPr/>
          <a:lstStyle>
            <a:lvl1pPr marL="0" indent="0" algn="ctr">
              <a:buFontTx/>
              <a:buNone/>
              <a:defRPr b="0"/>
            </a:lvl1pPr>
          </a:lstStyle>
          <a:p>
            <a:r>
              <a:rPr lang="en-US" smtClean="0"/>
              <a:t>Click icon to add picture</a:t>
            </a:r>
            <a:endParaRPr lang="en-US" dirty="0"/>
          </a:p>
        </p:txBody>
      </p:sp>
      <p:sp>
        <p:nvSpPr>
          <p:cNvPr id="15" name="Rectangle 14"/>
          <p:cNvSpPr/>
          <p:nvPr userDrawn="1"/>
        </p:nvSpPr>
        <p:spPr>
          <a:xfrm>
            <a:off x="0" y="4271529"/>
            <a:ext cx="8893175" cy="17212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dirty="0">
              <a:solidFill>
                <a:srgbClr val="FFFFFF"/>
              </a:solidFill>
            </a:endParaRPr>
          </a:p>
        </p:txBody>
      </p:sp>
      <p:sp>
        <p:nvSpPr>
          <p:cNvPr id="2" name="Title 1"/>
          <p:cNvSpPr>
            <a:spLocks noGrp="1"/>
          </p:cNvSpPr>
          <p:nvPr>
            <p:ph type="ctrTitle"/>
          </p:nvPr>
        </p:nvSpPr>
        <p:spPr>
          <a:xfrm>
            <a:off x="250824" y="4876154"/>
            <a:ext cx="8317620" cy="1909957"/>
          </a:xfrm>
        </p:spPr>
        <p:txBody>
          <a:bodyPr anchor="t" anchorCtr="0">
            <a:noAutofit/>
          </a:bodyPr>
          <a:lstStyle>
            <a:lvl1pPr>
              <a:lnSpc>
                <a:spcPct val="91000"/>
              </a:lnSpc>
              <a:defRPr sz="3600">
                <a:solidFill>
                  <a:schemeClr val="bg1"/>
                </a:solidFill>
              </a:defRPr>
            </a:lvl1pPr>
          </a:lstStyle>
          <a:p>
            <a:r>
              <a:rPr lang="en-US" smtClean="0"/>
              <a:t>Click to edit Master title style</a:t>
            </a:r>
            <a:endParaRPr lang="en-GB" dirty="0"/>
          </a:p>
        </p:txBody>
      </p:sp>
      <p:sp>
        <p:nvSpPr>
          <p:cNvPr id="4" name="Date Placeholder 3"/>
          <p:cNvSpPr>
            <a:spLocks noGrp="1"/>
          </p:cNvSpPr>
          <p:nvPr>
            <p:ph type="dt" sz="half" idx="10"/>
          </p:nvPr>
        </p:nvSpPr>
        <p:spPr/>
        <p:txBody>
          <a:bodyPr/>
          <a:lstStyle/>
          <a:p>
            <a:endParaRPr lang="en-GB" dirty="0">
              <a:solidFill>
                <a:srgbClr val="333333"/>
              </a:solidFill>
            </a:endParaRPr>
          </a:p>
        </p:txBody>
      </p:sp>
      <p:sp>
        <p:nvSpPr>
          <p:cNvPr id="5" name="Footer Placeholder 4"/>
          <p:cNvSpPr>
            <a:spLocks noGrp="1"/>
          </p:cNvSpPr>
          <p:nvPr>
            <p:ph type="ftr" sz="quarter" idx="11"/>
          </p:nvPr>
        </p:nvSpPr>
        <p:spPr/>
        <p:txBody>
          <a:bodyPr/>
          <a:lstStyle/>
          <a:p>
            <a:endParaRPr lang="en-GB" dirty="0">
              <a:solidFill>
                <a:srgbClr val="333333"/>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BA07366-CB75-4AA8-9E5B-928B849F427C}" type="slidenum">
              <a:rPr lang="en-GB" smtClean="0">
                <a:solidFill>
                  <a:srgbClr val="333333"/>
                </a:solidFill>
              </a:rPr>
              <a:pPr/>
              <a:t>‹#›</a:t>
            </a:fld>
            <a:endParaRPr lang="en-GB" dirty="0">
              <a:solidFill>
                <a:srgbClr val="333333"/>
              </a:solidFill>
            </a:endParaRPr>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12" r="1"/>
          <a:stretch/>
        </p:blipFill>
        <p:spPr bwMode="auto">
          <a:xfrm>
            <a:off x="0" y="260350"/>
            <a:ext cx="8893174" cy="5917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0" y="4264788"/>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5" y="6492748"/>
            <a:ext cx="2045659" cy="138499"/>
          </a:xfrm>
          <a:prstGeom prst="rect">
            <a:avLst/>
          </a:prstGeom>
          <a:noFill/>
        </p:spPr>
        <p:txBody>
          <a:bodyPr wrap="square" lIns="0" tIns="0" rIns="0" bIns="0" rtlCol="0">
            <a:spAutoFit/>
          </a:bodyPr>
          <a:lstStyle/>
          <a:p>
            <a:pPr algn="r" defTabSz="914400" fontAlgn="auto">
              <a:spcBef>
                <a:spcPts val="0"/>
              </a:spcBef>
              <a:spcAft>
                <a:spcPts val="0"/>
              </a:spcAft>
            </a:pPr>
            <a:r>
              <a:rPr lang="en-GB" sz="900" b="1" cap="all" noProof="1" smtClean="0">
                <a:solidFill>
                  <a:srgbClr val="3F9C35"/>
                </a:solidFill>
                <a:latin typeface="Verdana"/>
              </a:rPr>
              <a:t>Safer, smarter, greener</a:t>
            </a:r>
            <a:endParaRPr lang="en-GB" sz="900" b="1" cap="all" noProof="1">
              <a:solidFill>
                <a:srgbClr val="3F9C35"/>
              </a:solidFill>
              <a:latin typeface="Verdana"/>
            </a:endParaRPr>
          </a:p>
        </p:txBody>
      </p:sp>
      <p:sp>
        <p:nvSpPr>
          <p:cNvPr id="16" name="TextBox 15"/>
          <p:cNvSpPr txBox="1"/>
          <p:nvPr userDrawn="1"/>
        </p:nvSpPr>
        <p:spPr>
          <a:xfrm>
            <a:off x="491055" y="6517926"/>
            <a:ext cx="732573" cy="107722"/>
          </a:xfrm>
          <a:prstGeom prst="rect">
            <a:avLst/>
          </a:prstGeom>
          <a:noFill/>
        </p:spPr>
        <p:txBody>
          <a:bodyPr wrap="none" lIns="0" tIns="0" rIns="0" bIns="0" rtlCol="0">
            <a:spAutoFit/>
          </a:bodyPr>
          <a:lstStyle/>
          <a:p>
            <a:pPr defTabSz="914400" fontAlgn="auto">
              <a:spcBef>
                <a:spcPts val="0"/>
              </a:spcBef>
              <a:spcAft>
                <a:spcPts val="0"/>
              </a:spcAft>
            </a:pPr>
            <a:r>
              <a:rPr lang="en-GB" sz="700" dirty="0" smtClean="0">
                <a:solidFill>
                  <a:srgbClr val="333333"/>
                </a:solidFill>
                <a:latin typeface="Verdana"/>
              </a:rPr>
              <a:t>DNV GL © 2013</a:t>
            </a:r>
            <a:endParaRPr lang="en-GB" sz="700" dirty="0">
              <a:solidFill>
                <a:srgbClr val="333333"/>
              </a:solidFill>
              <a:latin typeface="Verdana"/>
            </a:endParaRPr>
          </a:p>
        </p:txBody>
      </p:sp>
      <p:sp>
        <p:nvSpPr>
          <p:cNvPr id="18" name="bmkConfidentiality5"/>
          <p:cNvSpPr/>
          <p:nvPr userDrawn="1"/>
        </p:nvSpPr>
        <p:spPr>
          <a:xfrm>
            <a:off x="250822" y="6112089"/>
            <a:ext cx="2845013" cy="1603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4400" fontAlgn="auto">
              <a:lnSpc>
                <a:spcPct val="113000"/>
              </a:lnSpc>
              <a:spcBef>
                <a:spcPts val="600"/>
              </a:spcBef>
              <a:spcAft>
                <a:spcPts val="0"/>
              </a:spcAft>
            </a:pPr>
            <a:endParaRPr lang="en-GB" sz="750" b="1" dirty="0" smtClean="0">
              <a:solidFill>
                <a:srgbClr val="333333"/>
              </a:solidFill>
            </a:endParaRPr>
          </a:p>
        </p:txBody>
      </p:sp>
      <p:sp>
        <p:nvSpPr>
          <p:cNvPr id="21" name="bmkDraft5"/>
          <p:cNvSpPr txBox="1">
            <a:spLocks noChangeArrowheads="1"/>
          </p:cNvSpPr>
          <p:nvPr userDrawn="1"/>
        </p:nvSpPr>
        <p:spPr bwMode="auto">
          <a:xfrm>
            <a:off x="3811588"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defTabSz="914400" fontAlgn="auto">
              <a:spcBef>
                <a:spcPct val="50000"/>
              </a:spcBef>
              <a:spcAft>
                <a:spcPts val="0"/>
              </a:spcAft>
            </a:pPr>
            <a:endParaRPr lang="en-GB" altLang="ja-JP" sz="1600" cap="all" dirty="0">
              <a:solidFill>
                <a:srgbClr val="C4262E"/>
              </a:solidFill>
              <a:latin typeface="Verdana"/>
              <a:ea typeface="ＭＳ Ｐゴシック" charset="-128"/>
              <a:cs typeface="Arial" charset="0"/>
            </a:endParaRPr>
          </a:p>
        </p:txBody>
      </p:sp>
      <p:sp>
        <p:nvSpPr>
          <p:cNvPr id="22" name="bmkFld5Date"/>
          <p:cNvSpPr txBox="1">
            <a:spLocks noChangeArrowheads="1"/>
          </p:cNvSpPr>
          <p:nvPr userDrawn="1"/>
        </p:nvSpPr>
        <p:spPr bwMode="auto">
          <a:xfrm>
            <a:off x="1692000" y="6519600"/>
            <a:ext cx="2805388"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defTabSz="914400" fontAlgn="auto">
              <a:spcBef>
                <a:spcPct val="50000"/>
              </a:spcBef>
              <a:spcAft>
                <a:spcPts val="0"/>
              </a:spcAft>
            </a:pPr>
            <a:endParaRPr lang="en-GB" altLang="ja-JP" sz="700" dirty="0">
              <a:solidFill>
                <a:srgbClr val="333333"/>
              </a:solidFill>
              <a:latin typeface="Verdana"/>
              <a:ea typeface="ＭＳ Ｐゴシック" charset="-128"/>
              <a:cs typeface="Arial" charset="0"/>
            </a:endParaRPr>
          </a:p>
        </p:txBody>
      </p:sp>
      <p:sp>
        <p:nvSpPr>
          <p:cNvPr id="24" name="bmkBusinessAreaName"/>
          <p:cNvSpPr/>
          <p:nvPr userDrawn="1"/>
        </p:nvSpPr>
        <p:spPr>
          <a:xfrm>
            <a:off x="250825" y="4501596"/>
            <a:ext cx="6445252" cy="216149"/>
          </a:xfrm>
          <a:prstGeom prst="rect">
            <a:avLst/>
          </a:prstGeom>
        </p:spPr>
        <p:txBody>
          <a:bodyPr vert="horz" lIns="0" tIns="0" rIns="0" bIns="0" rtlCol="0" anchor="b" anchorCtr="0">
            <a:noAutofit/>
          </a:bodyPr>
          <a:lstStyle/>
          <a:p>
            <a:pPr defTabSz="914400" fontAlgn="auto">
              <a:lnSpc>
                <a:spcPct val="114000"/>
              </a:lnSpc>
              <a:spcBef>
                <a:spcPts val="600"/>
              </a:spcBef>
              <a:spcAft>
                <a:spcPts val="0"/>
              </a:spcAft>
              <a:buClr>
                <a:srgbClr val="3F9C35"/>
              </a:buClr>
              <a:buFont typeface="Wingdings 2" pitchFamily="18" charset="2"/>
              <a:buNone/>
            </a:pPr>
            <a:endParaRPr lang="en-GB" sz="1400" b="1" cap="all" dirty="0" smtClean="0">
              <a:solidFill>
                <a:srgbClr val="FFFFFF"/>
              </a:solidFill>
              <a:latin typeface="Verdana"/>
            </a:endParaRPr>
          </a:p>
        </p:txBody>
      </p:sp>
    </p:spTree>
    <p:extLst>
      <p:ext uri="{BB962C8B-B14F-4D97-AF65-F5344CB8AC3E}">
        <p14:creationId xmlns:p14="http://schemas.microsoft.com/office/powerpoint/2010/main" val="26598935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Rectangle 6"/>
          <p:cNvSpPr/>
          <p:nvPr userDrawn="1"/>
        </p:nvSpPr>
        <p:spPr>
          <a:xfrm>
            <a:off x="0" y="0"/>
            <a:ext cx="9144000" cy="685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dirty="0">
              <a:solidFill>
                <a:srgbClr val="FFFFFF"/>
              </a:solidFill>
            </a:endParaRPr>
          </a:p>
        </p:txBody>
      </p:sp>
      <p:sp>
        <p:nvSpPr>
          <p:cNvPr id="15" name="Rectangle 14"/>
          <p:cNvSpPr/>
          <p:nvPr userDrawn="1"/>
        </p:nvSpPr>
        <p:spPr>
          <a:xfrm>
            <a:off x="1" y="3933056"/>
            <a:ext cx="8893174" cy="2059757"/>
          </a:xfrm>
          <a:prstGeom prst="rect">
            <a:avLst/>
          </a:prstGeom>
          <a:solidFill>
            <a:srgbClr val="009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dirty="0">
              <a:solidFill>
                <a:srgbClr val="FFFFFF"/>
              </a:solidFill>
            </a:endParaRPr>
          </a:p>
        </p:txBody>
      </p:sp>
      <p:sp>
        <p:nvSpPr>
          <p:cNvPr id="18" name="Picture Placeholder 7"/>
          <p:cNvSpPr>
            <a:spLocks noGrp="1"/>
          </p:cNvSpPr>
          <p:nvPr>
            <p:ph type="pic" sz="quarter" idx="15"/>
          </p:nvPr>
        </p:nvSpPr>
        <p:spPr>
          <a:xfrm>
            <a:off x="0" y="1160462"/>
            <a:ext cx="8893174" cy="2756849"/>
          </a:xfrm>
          <a:solidFill>
            <a:schemeClr val="bg2">
              <a:lumMod val="40000"/>
              <a:lumOff val="60000"/>
            </a:schemeClr>
          </a:solidFill>
        </p:spPr>
        <p:txBody>
          <a:bodyPr/>
          <a:lstStyle>
            <a:lvl1pPr marL="0" indent="0" algn="ctr">
              <a:buNone/>
              <a:defRPr b="0"/>
            </a:lvl1pPr>
          </a:lstStyle>
          <a:p>
            <a:r>
              <a:rPr lang="en-US" smtClean="0"/>
              <a:t>Click icon to add picture</a:t>
            </a:r>
            <a:endParaRPr lang="en-US" dirty="0"/>
          </a:p>
        </p:txBody>
      </p:sp>
      <p:sp>
        <p:nvSpPr>
          <p:cNvPr id="2" name="Title 1"/>
          <p:cNvSpPr>
            <a:spLocks noGrp="1"/>
          </p:cNvSpPr>
          <p:nvPr>
            <p:ph type="ctrTitle"/>
          </p:nvPr>
        </p:nvSpPr>
        <p:spPr>
          <a:xfrm>
            <a:off x="250825" y="4312347"/>
            <a:ext cx="6445251" cy="666452"/>
          </a:xfrm>
        </p:spPr>
        <p:txBody>
          <a:bodyPr>
            <a:noAutofit/>
          </a:bodyPr>
          <a:lstStyle>
            <a:lvl1pPr>
              <a:lnSpc>
                <a:spcPct val="91000"/>
              </a:lnSpc>
              <a:defRPr sz="2200">
                <a:solidFill>
                  <a:schemeClr val="bg1"/>
                </a:solidFill>
              </a:defRPr>
            </a:lvl1pPr>
          </a:lstStyle>
          <a:p>
            <a:r>
              <a:rPr lang="en-US" smtClean="0"/>
              <a:t>Click to edit Master title style</a:t>
            </a:r>
            <a:endParaRPr lang="en-GB" dirty="0"/>
          </a:p>
        </p:txBody>
      </p:sp>
      <p:sp>
        <p:nvSpPr>
          <p:cNvPr id="4" name="Date Placeholder 3"/>
          <p:cNvSpPr>
            <a:spLocks noGrp="1"/>
          </p:cNvSpPr>
          <p:nvPr>
            <p:ph type="dt" sz="half" idx="10"/>
          </p:nvPr>
        </p:nvSpPr>
        <p:spPr/>
        <p:txBody>
          <a:bodyPr/>
          <a:lstStyle>
            <a:lvl1pPr>
              <a:defRPr>
                <a:solidFill>
                  <a:schemeClr val="bg1"/>
                </a:solidFill>
              </a:defRPr>
            </a:lvl1pPr>
          </a:lstStyle>
          <a:p>
            <a:endParaRPr lang="en-GB" dirty="0">
              <a:solidFill>
                <a:srgbClr val="FFFFFF"/>
              </a:solidFill>
            </a:endParaRPr>
          </a:p>
        </p:txBody>
      </p:sp>
      <p:sp>
        <p:nvSpPr>
          <p:cNvPr id="5" name="Footer Placeholder 4"/>
          <p:cNvSpPr>
            <a:spLocks noGrp="1"/>
          </p:cNvSpPr>
          <p:nvPr>
            <p:ph type="ftr" sz="quarter" idx="11"/>
          </p:nvPr>
        </p:nvSpPr>
        <p:spPr/>
        <p:txBody>
          <a:bodyPr/>
          <a:lstStyle/>
          <a:p>
            <a:endParaRPr lang="en-GB" dirty="0">
              <a:solidFill>
                <a:srgbClr val="333333"/>
              </a:solidFill>
            </a:endParaRPr>
          </a:p>
        </p:txBody>
      </p:sp>
      <p:sp>
        <p:nvSpPr>
          <p:cNvPr id="6" name="Slide Number Placeholder 5"/>
          <p:cNvSpPr>
            <a:spLocks noGrp="1"/>
          </p:cNvSpPr>
          <p:nvPr>
            <p:ph type="sldNum" sz="quarter" idx="12"/>
          </p:nvPr>
        </p:nvSpPr>
        <p:spPr/>
        <p:txBody>
          <a:bodyPr/>
          <a:lstStyle/>
          <a:p>
            <a:fld id="{5BA07366-CB75-4AA8-9E5B-928B849F427C}" type="slidenum">
              <a:rPr lang="en-GB" smtClean="0">
                <a:solidFill>
                  <a:srgbClr val="333333"/>
                </a:solidFill>
              </a:rPr>
              <a:pPr/>
              <a:t>‹#›</a:t>
            </a:fld>
            <a:endParaRPr lang="en-GB" dirty="0">
              <a:solidFill>
                <a:srgbClr val="333333"/>
              </a:solidFill>
            </a:endParaRPr>
          </a:p>
        </p:txBody>
      </p:sp>
      <p:pic>
        <p:nvPicPr>
          <p:cNvPr id="9" name="Picture 3" descr="U:\DNV\New upgrading projects received September 2013\PPT project assigned September 2013-\work\A4 PPT logos.emf"/>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8412" r="1"/>
          <a:stretch/>
        </p:blipFill>
        <p:spPr bwMode="auto">
          <a:xfrm>
            <a:off x="0" y="260350"/>
            <a:ext cx="8893174" cy="591733"/>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p:cNvCxnSpPr/>
          <p:nvPr userDrawn="1"/>
        </p:nvCxnSpPr>
        <p:spPr>
          <a:xfrm>
            <a:off x="0" y="3924941"/>
            <a:ext cx="8893175"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0" y="6272408"/>
            <a:ext cx="8893175" cy="0"/>
          </a:xfrm>
          <a:prstGeom prst="line">
            <a:avLst/>
          </a:prstGeom>
          <a:ln w="6350">
            <a:solidFill>
              <a:srgbClr val="4D4D4D"/>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6848475" y="6492748"/>
            <a:ext cx="2045659" cy="138499"/>
          </a:xfrm>
          <a:prstGeom prst="rect">
            <a:avLst/>
          </a:prstGeom>
          <a:noFill/>
        </p:spPr>
        <p:txBody>
          <a:bodyPr wrap="square" lIns="0" tIns="0" rIns="0" bIns="0" rtlCol="0">
            <a:spAutoFit/>
          </a:bodyPr>
          <a:lstStyle/>
          <a:p>
            <a:pPr algn="r" defTabSz="914400" fontAlgn="auto">
              <a:spcBef>
                <a:spcPts val="0"/>
              </a:spcBef>
              <a:spcAft>
                <a:spcPts val="0"/>
              </a:spcAft>
            </a:pPr>
            <a:r>
              <a:rPr lang="en-GB" sz="900" b="1" cap="all" noProof="1" smtClean="0">
                <a:solidFill>
                  <a:srgbClr val="3F9C35"/>
                </a:solidFill>
                <a:latin typeface="Verdana"/>
              </a:rPr>
              <a:t>Safer, smarter, greener</a:t>
            </a:r>
            <a:endParaRPr lang="en-GB" sz="900" b="1" cap="all" noProof="1">
              <a:solidFill>
                <a:srgbClr val="3F9C35"/>
              </a:solidFill>
              <a:latin typeface="Verdana"/>
            </a:endParaRPr>
          </a:p>
        </p:txBody>
      </p:sp>
      <p:sp>
        <p:nvSpPr>
          <p:cNvPr id="21" name="TextBox 20"/>
          <p:cNvSpPr txBox="1"/>
          <p:nvPr userDrawn="1"/>
        </p:nvSpPr>
        <p:spPr>
          <a:xfrm>
            <a:off x="491055" y="6517926"/>
            <a:ext cx="732573" cy="107722"/>
          </a:xfrm>
          <a:prstGeom prst="rect">
            <a:avLst/>
          </a:prstGeom>
          <a:noFill/>
        </p:spPr>
        <p:txBody>
          <a:bodyPr wrap="none" lIns="0" tIns="0" rIns="0" bIns="0" rtlCol="0">
            <a:spAutoFit/>
          </a:bodyPr>
          <a:lstStyle/>
          <a:p>
            <a:pPr defTabSz="914400" fontAlgn="auto">
              <a:spcBef>
                <a:spcPts val="0"/>
              </a:spcBef>
              <a:spcAft>
                <a:spcPts val="0"/>
              </a:spcAft>
            </a:pPr>
            <a:r>
              <a:rPr lang="en-GB" sz="700" dirty="0" smtClean="0">
                <a:solidFill>
                  <a:srgbClr val="333333"/>
                </a:solidFill>
                <a:latin typeface="Verdana"/>
              </a:rPr>
              <a:t>DNV GL © 2013</a:t>
            </a:r>
            <a:endParaRPr lang="en-GB" sz="700" dirty="0">
              <a:solidFill>
                <a:srgbClr val="333333"/>
              </a:solidFill>
              <a:latin typeface="Verdana"/>
            </a:endParaRPr>
          </a:p>
        </p:txBody>
      </p:sp>
      <p:sp>
        <p:nvSpPr>
          <p:cNvPr id="22" name="bmkFld2AuthorName"/>
          <p:cNvSpPr txBox="1">
            <a:spLocks noChangeArrowheads="1"/>
          </p:cNvSpPr>
          <p:nvPr userDrawn="1"/>
        </p:nvSpPr>
        <p:spPr bwMode="auto">
          <a:xfrm>
            <a:off x="250823" y="5363202"/>
            <a:ext cx="6445252" cy="2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nchorCtr="0"/>
          <a:lstStyle/>
          <a:p>
            <a:pPr defTabSz="914400" fontAlgn="auto">
              <a:lnSpc>
                <a:spcPct val="114000"/>
              </a:lnSpc>
              <a:spcBef>
                <a:spcPts val="600"/>
              </a:spcBef>
              <a:spcAft>
                <a:spcPts val="0"/>
              </a:spcAft>
              <a:buClr>
                <a:srgbClr val="3F9C35"/>
              </a:buClr>
              <a:buFont typeface="Wingdings 2" pitchFamily="18" charset="2"/>
              <a:buNone/>
            </a:pPr>
            <a:endParaRPr lang="en-GB" altLang="ja-JP" sz="1200" b="1" dirty="0">
              <a:solidFill>
                <a:srgbClr val="0F204B"/>
              </a:solidFill>
              <a:latin typeface="Verdana"/>
            </a:endParaRPr>
          </a:p>
        </p:txBody>
      </p:sp>
      <p:sp>
        <p:nvSpPr>
          <p:cNvPr id="23" name="bmkFld3Date"/>
          <p:cNvSpPr/>
          <p:nvPr userDrawn="1"/>
        </p:nvSpPr>
        <p:spPr>
          <a:xfrm>
            <a:off x="249520" y="5685609"/>
            <a:ext cx="6446555" cy="30720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4400" fontAlgn="auto">
              <a:lnSpc>
                <a:spcPct val="114000"/>
              </a:lnSpc>
              <a:spcBef>
                <a:spcPts val="600"/>
              </a:spcBef>
              <a:spcAft>
                <a:spcPts val="0"/>
              </a:spcAft>
              <a:buClr>
                <a:srgbClr val="3F9C35"/>
              </a:buClr>
              <a:buFont typeface="Wingdings 2" pitchFamily="18" charset="2"/>
              <a:buNone/>
            </a:pPr>
            <a:endParaRPr lang="en-GB" sz="1200" dirty="0" smtClean="0">
              <a:solidFill>
                <a:srgbClr val="0F204B"/>
              </a:solidFill>
            </a:endParaRPr>
          </a:p>
        </p:txBody>
      </p:sp>
      <p:sp>
        <p:nvSpPr>
          <p:cNvPr id="24" name="bmkConfidentiality3"/>
          <p:cNvSpPr/>
          <p:nvPr userDrawn="1"/>
        </p:nvSpPr>
        <p:spPr>
          <a:xfrm>
            <a:off x="250822" y="6112089"/>
            <a:ext cx="2845013" cy="1603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4400" fontAlgn="auto">
              <a:lnSpc>
                <a:spcPct val="113000"/>
              </a:lnSpc>
              <a:spcBef>
                <a:spcPts val="600"/>
              </a:spcBef>
              <a:spcAft>
                <a:spcPts val="0"/>
              </a:spcAft>
            </a:pPr>
            <a:endParaRPr lang="en-GB" sz="750" b="1" dirty="0" smtClean="0">
              <a:solidFill>
                <a:srgbClr val="333333"/>
              </a:solidFill>
            </a:endParaRPr>
          </a:p>
        </p:txBody>
      </p:sp>
      <p:sp>
        <p:nvSpPr>
          <p:cNvPr id="25" name="bmkDraft3"/>
          <p:cNvSpPr txBox="1">
            <a:spLocks noChangeArrowheads="1"/>
          </p:cNvSpPr>
          <p:nvPr userDrawn="1"/>
        </p:nvSpPr>
        <p:spPr bwMode="auto">
          <a:xfrm>
            <a:off x="3811588"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defTabSz="914400" fontAlgn="auto">
              <a:spcBef>
                <a:spcPct val="50000"/>
              </a:spcBef>
              <a:spcAft>
                <a:spcPts val="0"/>
              </a:spcAft>
            </a:pPr>
            <a:endParaRPr lang="en-GB" altLang="ja-JP" sz="1600" cap="all" dirty="0">
              <a:solidFill>
                <a:srgbClr val="C4262E"/>
              </a:solidFill>
              <a:latin typeface="Verdana"/>
              <a:ea typeface="ＭＳ Ｐゴシック" charset="-128"/>
              <a:cs typeface="Arial" charset="0"/>
            </a:endParaRPr>
          </a:p>
        </p:txBody>
      </p:sp>
      <p:sp>
        <p:nvSpPr>
          <p:cNvPr id="26" name="bmkFld2DocumentNumber"/>
          <p:cNvSpPr txBox="1">
            <a:spLocks noChangeArrowheads="1"/>
          </p:cNvSpPr>
          <p:nvPr userDrawn="1"/>
        </p:nvSpPr>
        <p:spPr bwMode="auto">
          <a:xfrm>
            <a:off x="1691680" y="6517697"/>
            <a:ext cx="2805707" cy="179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defTabSz="914400" fontAlgn="auto">
              <a:spcBef>
                <a:spcPts val="0"/>
              </a:spcBef>
              <a:spcAft>
                <a:spcPts val="0"/>
              </a:spcAft>
            </a:pPr>
            <a:endParaRPr lang="en-GB" altLang="ja-JP" sz="700" dirty="0">
              <a:solidFill>
                <a:srgbClr val="000000"/>
              </a:solidFill>
              <a:latin typeface="Verdana"/>
              <a:ea typeface="ＭＳ Ｐゴシック" charset="-128"/>
              <a:cs typeface="Arial" charset="0"/>
            </a:endParaRPr>
          </a:p>
        </p:txBody>
      </p:sp>
      <p:sp>
        <p:nvSpPr>
          <p:cNvPr id="28" name="bmkBusinessAreaName"/>
          <p:cNvSpPr/>
          <p:nvPr userDrawn="1"/>
        </p:nvSpPr>
        <p:spPr>
          <a:xfrm>
            <a:off x="246122" y="4056885"/>
            <a:ext cx="6445252" cy="21614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4400" fontAlgn="auto">
              <a:lnSpc>
                <a:spcPct val="113000"/>
              </a:lnSpc>
              <a:spcBef>
                <a:spcPts val="600"/>
              </a:spcBef>
              <a:spcAft>
                <a:spcPts val="0"/>
              </a:spcAft>
            </a:pPr>
            <a:endParaRPr lang="en-GB" sz="1200" b="1" cap="all" dirty="0" smtClean="0">
              <a:solidFill>
                <a:srgbClr val="FFFFFF"/>
              </a:solidFill>
            </a:endParaRPr>
          </a:p>
        </p:txBody>
      </p:sp>
      <p:sp>
        <p:nvSpPr>
          <p:cNvPr id="30" name="Subtitle 2"/>
          <p:cNvSpPr>
            <a:spLocks noGrp="1"/>
          </p:cNvSpPr>
          <p:nvPr>
            <p:ph type="subTitle" idx="1"/>
          </p:nvPr>
        </p:nvSpPr>
        <p:spPr>
          <a:xfrm>
            <a:off x="250825" y="5039166"/>
            <a:ext cx="6445250" cy="324036"/>
          </a:xfrm>
        </p:spPr>
        <p:txBody>
          <a:bodyPr/>
          <a:lstStyle>
            <a:lvl1pPr marL="0" indent="0" algn="l" defTabSz="914400" rtl="0" eaLnBrk="1" latinLnBrk="0" hangingPunct="1">
              <a:buNone/>
              <a:defRPr lang="en-US" sz="1600" b="1" kern="1200" dirty="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Tree>
    <p:extLst>
      <p:ext uri="{BB962C8B-B14F-4D97-AF65-F5344CB8AC3E}">
        <p14:creationId xmlns:p14="http://schemas.microsoft.com/office/powerpoint/2010/main" val="28456896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7" name="Rectangle 6"/>
          <p:cNvSpPr/>
          <p:nvPr userDrawn="1"/>
        </p:nvSpPr>
        <p:spPr>
          <a:xfrm>
            <a:off x="1" y="260351"/>
            <a:ext cx="8893174" cy="573246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dirty="0">
              <a:solidFill>
                <a:srgbClr val="FFFFFF"/>
              </a:solidFill>
            </a:endParaRPr>
          </a:p>
        </p:txBody>
      </p:sp>
      <p:sp>
        <p:nvSpPr>
          <p:cNvPr id="2" name="Title 1"/>
          <p:cNvSpPr>
            <a:spLocks noGrp="1"/>
          </p:cNvSpPr>
          <p:nvPr>
            <p:ph type="title"/>
          </p:nvPr>
        </p:nvSpPr>
        <p:spPr>
          <a:xfrm>
            <a:off x="250825" y="1268761"/>
            <a:ext cx="6445250" cy="1298228"/>
          </a:xfrm>
        </p:spPr>
        <p:txBody>
          <a:bodyPr anchor="t">
            <a:noAutofit/>
          </a:bodyPr>
          <a:lstStyle>
            <a:lvl1pPr algn="l">
              <a:defRPr sz="2400" b="1" cap="none" baseline="0">
                <a:solidFill>
                  <a:schemeClr val="bg1"/>
                </a:solidFill>
              </a:defRPr>
            </a:lvl1pPr>
          </a:lstStyle>
          <a:p>
            <a:r>
              <a:rPr lang="en-US" smtClean="0"/>
              <a:t>Click to edit Master title style</a:t>
            </a:r>
            <a:endParaRPr lang="en-GB" dirty="0"/>
          </a:p>
        </p:txBody>
      </p:sp>
      <p:sp>
        <p:nvSpPr>
          <p:cNvPr id="4" name="Date Placeholder 3"/>
          <p:cNvSpPr>
            <a:spLocks noGrp="1"/>
          </p:cNvSpPr>
          <p:nvPr>
            <p:ph type="dt" sz="half" idx="10"/>
          </p:nvPr>
        </p:nvSpPr>
        <p:spPr/>
        <p:txBody>
          <a:bodyPr/>
          <a:lstStyle/>
          <a:p>
            <a:endParaRPr lang="en-GB" dirty="0">
              <a:solidFill>
                <a:srgbClr val="333333"/>
              </a:solidFill>
            </a:endParaRPr>
          </a:p>
        </p:txBody>
      </p:sp>
      <p:sp>
        <p:nvSpPr>
          <p:cNvPr id="5" name="Footer Placeholder 4"/>
          <p:cNvSpPr>
            <a:spLocks noGrp="1"/>
          </p:cNvSpPr>
          <p:nvPr>
            <p:ph type="ftr" sz="quarter" idx="11"/>
          </p:nvPr>
        </p:nvSpPr>
        <p:spPr/>
        <p:txBody>
          <a:bodyPr/>
          <a:lstStyle/>
          <a:p>
            <a:endParaRPr lang="en-GB" dirty="0">
              <a:solidFill>
                <a:srgbClr val="333333"/>
              </a:solidFill>
            </a:endParaRPr>
          </a:p>
        </p:txBody>
      </p:sp>
      <p:sp>
        <p:nvSpPr>
          <p:cNvPr id="6" name="Slide Number Placeholder 5"/>
          <p:cNvSpPr>
            <a:spLocks noGrp="1"/>
          </p:cNvSpPr>
          <p:nvPr>
            <p:ph type="sldNum" sz="quarter" idx="12"/>
          </p:nvPr>
        </p:nvSpPr>
        <p:spPr/>
        <p:txBody>
          <a:bodyPr/>
          <a:lstStyle/>
          <a:p>
            <a:fld id="{5BA07366-CB75-4AA8-9E5B-928B849F427C}" type="slidenum">
              <a:rPr lang="en-GB" smtClean="0">
                <a:solidFill>
                  <a:srgbClr val="333333"/>
                </a:solidFill>
              </a:rPr>
              <a:pPr/>
              <a:t>‹#›</a:t>
            </a:fld>
            <a:endParaRPr lang="en-GB" dirty="0">
              <a:solidFill>
                <a:srgbClr val="333333"/>
              </a:solidFill>
            </a:endParaRPr>
          </a:p>
        </p:txBody>
      </p:sp>
      <p:sp>
        <p:nvSpPr>
          <p:cNvPr id="11" name="Rectangle 10"/>
          <p:cNvSpPr/>
          <p:nvPr userDrawn="1"/>
        </p:nvSpPr>
        <p:spPr>
          <a:xfrm>
            <a:off x="0" y="5907600"/>
            <a:ext cx="8892000" cy="2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dirty="0">
              <a:solidFill>
                <a:srgbClr val="FFFFFF"/>
              </a:solidFill>
            </a:endParaRPr>
          </a:p>
        </p:txBody>
      </p:sp>
    </p:spTree>
    <p:extLst>
      <p:ext uri="{BB962C8B-B14F-4D97-AF65-F5344CB8AC3E}">
        <p14:creationId xmlns:p14="http://schemas.microsoft.com/office/powerpoint/2010/main" val="21240427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hapter slide with image">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260351"/>
            <a:ext cx="8892000" cy="5732462"/>
          </a:xfrm>
          <a:solidFill>
            <a:schemeClr val="bg2">
              <a:lumMod val="40000"/>
              <a:lumOff val="60000"/>
            </a:schemeClr>
          </a:solidFill>
        </p:spPr>
        <p:txBody>
          <a:bodyPr/>
          <a:lstStyle>
            <a:lvl1pPr marL="0" indent="0" algn="ctr">
              <a:buNone/>
              <a:defRPr b="0"/>
            </a:lvl1pPr>
          </a:lstStyle>
          <a:p>
            <a:r>
              <a:rPr lang="en-US" smtClean="0"/>
              <a:t>Click icon to add picture</a:t>
            </a:r>
            <a:endParaRPr lang="en-US" dirty="0"/>
          </a:p>
        </p:txBody>
      </p:sp>
      <p:sp>
        <p:nvSpPr>
          <p:cNvPr id="2" name="Title 1"/>
          <p:cNvSpPr>
            <a:spLocks noGrp="1"/>
          </p:cNvSpPr>
          <p:nvPr>
            <p:ph type="title"/>
          </p:nvPr>
        </p:nvSpPr>
        <p:spPr>
          <a:xfrm>
            <a:off x="250825" y="1268761"/>
            <a:ext cx="6445250" cy="1298228"/>
          </a:xfrm>
        </p:spPr>
        <p:txBody>
          <a:bodyPr anchor="t">
            <a:noAutofit/>
          </a:bodyPr>
          <a:lstStyle>
            <a:lvl1pPr algn="l">
              <a:defRPr sz="2400" b="1" cap="none" baseline="0">
                <a:solidFill>
                  <a:schemeClr val="bg1"/>
                </a:solidFill>
              </a:defRPr>
            </a:lvl1pPr>
          </a:lstStyle>
          <a:p>
            <a:r>
              <a:rPr lang="en-US" smtClean="0"/>
              <a:t>Click to edit Master title style</a:t>
            </a:r>
            <a:endParaRPr lang="en-GB" dirty="0"/>
          </a:p>
        </p:txBody>
      </p:sp>
      <p:sp>
        <p:nvSpPr>
          <p:cNvPr id="4" name="Date Placeholder 3"/>
          <p:cNvSpPr>
            <a:spLocks noGrp="1"/>
          </p:cNvSpPr>
          <p:nvPr>
            <p:ph type="dt" sz="half" idx="10"/>
          </p:nvPr>
        </p:nvSpPr>
        <p:spPr/>
        <p:txBody>
          <a:bodyPr/>
          <a:lstStyle/>
          <a:p>
            <a:endParaRPr lang="en-GB" dirty="0">
              <a:solidFill>
                <a:srgbClr val="333333"/>
              </a:solidFill>
            </a:endParaRPr>
          </a:p>
        </p:txBody>
      </p:sp>
      <p:sp>
        <p:nvSpPr>
          <p:cNvPr id="5" name="Footer Placeholder 4"/>
          <p:cNvSpPr>
            <a:spLocks noGrp="1"/>
          </p:cNvSpPr>
          <p:nvPr>
            <p:ph type="ftr" sz="quarter" idx="11"/>
          </p:nvPr>
        </p:nvSpPr>
        <p:spPr/>
        <p:txBody>
          <a:bodyPr/>
          <a:lstStyle/>
          <a:p>
            <a:endParaRPr lang="en-GB" dirty="0">
              <a:solidFill>
                <a:srgbClr val="333333"/>
              </a:solidFill>
            </a:endParaRPr>
          </a:p>
        </p:txBody>
      </p:sp>
      <p:sp>
        <p:nvSpPr>
          <p:cNvPr id="6" name="Slide Number Placeholder 5"/>
          <p:cNvSpPr>
            <a:spLocks noGrp="1"/>
          </p:cNvSpPr>
          <p:nvPr>
            <p:ph type="sldNum" sz="quarter" idx="12"/>
          </p:nvPr>
        </p:nvSpPr>
        <p:spPr/>
        <p:txBody>
          <a:bodyPr/>
          <a:lstStyle/>
          <a:p>
            <a:fld id="{5BA07366-CB75-4AA8-9E5B-928B849F427C}" type="slidenum">
              <a:rPr lang="en-GB" smtClean="0">
                <a:solidFill>
                  <a:srgbClr val="333333"/>
                </a:solidFill>
              </a:rPr>
              <a:pPr/>
              <a:t>‹#›</a:t>
            </a:fld>
            <a:endParaRPr lang="en-GB" dirty="0">
              <a:solidFill>
                <a:srgbClr val="333333"/>
              </a:solidFill>
            </a:endParaRPr>
          </a:p>
        </p:txBody>
      </p:sp>
      <p:sp>
        <p:nvSpPr>
          <p:cNvPr id="12" name="Table Placeholder 11"/>
          <p:cNvSpPr>
            <a:spLocks noGrp="1"/>
          </p:cNvSpPr>
          <p:nvPr>
            <p:ph type="tbl" sz="quarter" idx="14"/>
          </p:nvPr>
        </p:nvSpPr>
        <p:spPr>
          <a:xfrm>
            <a:off x="0" y="5907170"/>
            <a:ext cx="8892000" cy="21590"/>
          </a:xfrm>
          <a:solidFill>
            <a:schemeClr val="bg1"/>
          </a:solidFill>
        </p:spPr>
        <p:txBody>
          <a:bodyPr>
            <a:normAutofit/>
          </a:bodyPr>
          <a:lstStyle>
            <a:lvl1pPr>
              <a:defRPr sz="100">
                <a:solidFill>
                  <a:schemeClr val="bg1"/>
                </a:solidFill>
              </a:defRPr>
            </a:lvl1pPr>
          </a:lstStyle>
          <a:p>
            <a:r>
              <a:rPr lang="en-US" smtClean="0"/>
              <a:t>Click icon to add table</a:t>
            </a:r>
            <a:endParaRPr lang="en-US" dirty="0"/>
          </a:p>
        </p:txBody>
      </p:sp>
    </p:spTree>
    <p:extLst>
      <p:ext uri="{BB962C8B-B14F-4D97-AF65-F5344CB8AC3E}">
        <p14:creationId xmlns:p14="http://schemas.microsoft.com/office/powerpoint/2010/main" val="7641663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250824" y="1268414"/>
            <a:ext cx="4243389" cy="4724400"/>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4649787" y="1268414"/>
            <a:ext cx="4243387" cy="4724400"/>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endParaRPr lang="en-GB" dirty="0">
              <a:solidFill>
                <a:srgbClr val="333333"/>
              </a:solidFill>
            </a:endParaRPr>
          </a:p>
        </p:txBody>
      </p:sp>
      <p:sp>
        <p:nvSpPr>
          <p:cNvPr id="6" name="Footer Placeholder 5"/>
          <p:cNvSpPr>
            <a:spLocks noGrp="1"/>
          </p:cNvSpPr>
          <p:nvPr>
            <p:ph type="ftr" sz="quarter" idx="11"/>
          </p:nvPr>
        </p:nvSpPr>
        <p:spPr/>
        <p:txBody>
          <a:bodyPr/>
          <a:lstStyle/>
          <a:p>
            <a:endParaRPr lang="en-GB" dirty="0">
              <a:solidFill>
                <a:srgbClr val="333333"/>
              </a:solidFill>
            </a:endParaRPr>
          </a:p>
        </p:txBody>
      </p:sp>
      <p:sp>
        <p:nvSpPr>
          <p:cNvPr id="7" name="Slide Number Placeholder 6"/>
          <p:cNvSpPr>
            <a:spLocks noGrp="1"/>
          </p:cNvSpPr>
          <p:nvPr>
            <p:ph type="sldNum" sz="quarter" idx="12"/>
          </p:nvPr>
        </p:nvSpPr>
        <p:spPr/>
        <p:txBody>
          <a:bodyPr/>
          <a:lstStyle/>
          <a:p>
            <a:fld id="{5BA07366-CB75-4AA8-9E5B-928B849F427C}" type="slidenum">
              <a:rPr lang="en-GB" smtClean="0">
                <a:solidFill>
                  <a:srgbClr val="333333"/>
                </a:solidFill>
              </a:rPr>
              <a:pPr/>
              <a:t>‹#›</a:t>
            </a:fld>
            <a:endParaRPr lang="en-GB" dirty="0">
              <a:solidFill>
                <a:srgbClr val="333333"/>
              </a:solidFill>
            </a:endParaRPr>
          </a:p>
        </p:txBody>
      </p:sp>
    </p:spTree>
    <p:extLst>
      <p:ext uri="{BB962C8B-B14F-4D97-AF65-F5344CB8AC3E}">
        <p14:creationId xmlns:p14="http://schemas.microsoft.com/office/powerpoint/2010/main" val="36247498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Two content with sub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250824" y="972000"/>
            <a:ext cx="4243389" cy="572400"/>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0826" y="1620000"/>
            <a:ext cx="4243387" cy="4372813"/>
          </a:xfrm>
        </p:spPr>
        <p:txBody>
          <a:bodyPr>
            <a:noAutofit/>
          </a:bodyPr>
          <a:lstStyle>
            <a:lvl1pPr>
              <a:defRPr sz="1600" b="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Text Placeholder 4"/>
          <p:cNvSpPr>
            <a:spLocks noGrp="1"/>
          </p:cNvSpPr>
          <p:nvPr>
            <p:ph type="body" sz="quarter" idx="3"/>
          </p:nvPr>
        </p:nvSpPr>
        <p:spPr>
          <a:xfrm>
            <a:off x="4649788" y="970248"/>
            <a:ext cx="4242692" cy="572312"/>
          </a:xfrm>
        </p:spPr>
        <p:txBody>
          <a:bodyPr anchor="b">
            <a:noAutofit/>
          </a:bodyPr>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9787" y="1618861"/>
            <a:ext cx="4242693" cy="4373952"/>
          </a:xfrm>
        </p:spPr>
        <p:txBody>
          <a:bodyPr>
            <a:noAutofit/>
          </a:bodyPr>
          <a:lstStyle>
            <a:lvl1pPr>
              <a:defRPr sz="1600" b="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6"/>
          <p:cNvSpPr>
            <a:spLocks noGrp="1"/>
          </p:cNvSpPr>
          <p:nvPr>
            <p:ph type="dt" sz="half" idx="10"/>
          </p:nvPr>
        </p:nvSpPr>
        <p:spPr/>
        <p:txBody>
          <a:bodyPr/>
          <a:lstStyle/>
          <a:p>
            <a:endParaRPr lang="en-GB" dirty="0">
              <a:solidFill>
                <a:srgbClr val="333333"/>
              </a:solidFill>
            </a:endParaRPr>
          </a:p>
        </p:txBody>
      </p:sp>
      <p:sp>
        <p:nvSpPr>
          <p:cNvPr id="8" name="Footer Placeholder 7"/>
          <p:cNvSpPr>
            <a:spLocks noGrp="1"/>
          </p:cNvSpPr>
          <p:nvPr>
            <p:ph type="ftr" sz="quarter" idx="11"/>
          </p:nvPr>
        </p:nvSpPr>
        <p:spPr/>
        <p:txBody>
          <a:bodyPr/>
          <a:lstStyle/>
          <a:p>
            <a:endParaRPr lang="en-GB" dirty="0">
              <a:solidFill>
                <a:srgbClr val="333333"/>
              </a:solidFill>
            </a:endParaRPr>
          </a:p>
        </p:txBody>
      </p:sp>
      <p:sp>
        <p:nvSpPr>
          <p:cNvPr id="9" name="Slide Number Placeholder 8"/>
          <p:cNvSpPr>
            <a:spLocks noGrp="1"/>
          </p:cNvSpPr>
          <p:nvPr>
            <p:ph type="sldNum" sz="quarter" idx="12"/>
          </p:nvPr>
        </p:nvSpPr>
        <p:spPr/>
        <p:txBody>
          <a:bodyPr/>
          <a:lstStyle/>
          <a:p>
            <a:fld id="{5BA07366-CB75-4AA8-9E5B-928B849F427C}" type="slidenum">
              <a:rPr lang="en-GB" smtClean="0">
                <a:solidFill>
                  <a:srgbClr val="333333"/>
                </a:solidFill>
              </a:rPr>
              <a:pPr/>
              <a:t>‹#›</a:t>
            </a:fld>
            <a:endParaRPr lang="en-GB" dirty="0">
              <a:solidFill>
                <a:srgbClr val="333333"/>
              </a:solidFill>
            </a:endParaRPr>
          </a:p>
        </p:txBody>
      </p:sp>
    </p:spTree>
    <p:extLst>
      <p:ext uri="{BB962C8B-B14F-4D97-AF65-F5344CB8AC3E}">
        <p14:creationId xmlns:p14="http://schemas.microsoft.com/office/powerpoint/2010/main" val="1335055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p:txBody>
          <a:bodyPr/>
          <a:lstStyle>
            <a:lvl1pPr>
              <a:defRPr/>
            </a:lvl1pPr>
          </a:lstStyle>
          <a:p>
            <a:pPr>
              <a:defRPr/>
            </a:pPr>
            <a:fld id="{98D676B0-2B4E-47E7-9DCD-35F8635D8F1E}" type="datetime1">
              <a:rPr lang="nl-NL" smtClean="0"/>
              <a:t>24-3-2015</a:t>
            </a:fld>
            <a:endParaRPr lang="nl-NL"/>
          </a:p>
        </p:txBody>
      </p:sp>
      <p:sp>
        <p:nvSpPr>
          <p:cNvPr id="3" name="Tijdelijke aanduiding voor voettekst 4"/>
          <p:cNvSpPr>
            <a:spLocks noGrp="1"/>
          </p:cNvSpPr>
          <p:nvPr>
            <p:ph type="ftr" sz="quarter" idx="11"/>
          </p:nvPr>
        </p:nvSpPr>
        <p:spPr/>
        <p:txBody>
          <a:bodyPr/>
          <a:lstStyle>
            <a:lvl1pPr>
              <a:defRPr/>
            </a:lvl1pPr>
          </a:lstStyle>
          <a:p>
            <a:pPr>
              <a:defRPr/>
            </a:pPr>
            <a:endParaRPr lang="en-US"/>
          </a:p>
        </p:txBody>
      </p:sp>
      <p:sp>
        <p:nvSpPr>
          <p:cNvPr id="4" name="Tijdelijke aanduiding voor dianummer 5"/>
          <p:cNvSpPr>
            <a:spLocks noGrp="1"/>
          </p:cNvSpPr>
          <p:nvPr>
            <p:ph type="sldNum" sz="quarter" idx="12"/>
          </p:nvPr>
        </p:nvSpPr>
        <p:spPr/>
        <p:txBody>
          <a:bodyPr/>
          <a:lstStyle>
            <a:lvl1pPr>
              <a:defRPr/>
            </a:lvl1pPr>
          </a:lstStyle>
          <a:p>
            <a:pPr>
              <a:defRPr/>
            </a:pPr>
            <a:fld id="{44A53905-80E4-4303-9D7F-E96DAE733A38}" type="slidenum">
              <a:rPr lang="nl-NL"/>
              <a:pPr>
                <a:defRPr/>
              </a:pPr>
              <a:t>‹#›</a:t>
            </a:fld>
            <a:endParaRPr lang="nl-NL"/>
          </a:p>
        </p:txBody>
      </p:sp>
    </p:spTree>
    <p:extLst>
      <p:ext uri="{BB962C8B-B14F-4D97-AF65-F5344CB8AC3E}">
        <p14:creationId xmlns:p14="http://schemas.microsoft.com/office/powerpoint/2010/main" val="37229741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ne column and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sz="half" idx="1"/>
          </p:nvPr>
        </p:nvSpPr>
        <p:spPr>
          <a:xfrm>
            <a:off x="250824" y="1270800"/>
            <a:ext cx="4244976" cy="4722013"/>
          </a:xfrm>
        </p:spPr>
        <p:txBody>
          <a:bodyPr>
            <a:no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endParaRPr lang="en-GB" dirty="0">
              <a:solidFill>
                <a:srgbClr val="333333"/>
              </a:solidFill>
            </a:endParaRPr>
          </a:p>
        </p:txBody>
      </p:sp>
      <p:sp>
        <p:nvSpPr>
          <p:cNvPr id="6" name="Footer Placeholder 5"/>
          <p:cNvSpPr>
            <a:spLocks noGrp="1"/>
          </p:cNvSpPr>
          <p:nvPr>
            <p:ph type="ftr" sz="quarter" idx="11"/>
          </p:nvPr>
        </p:nvSpPr>
        <p:spPr/>
        <p:txBody>
          <a:bodyPr/>
          <a:lstStyle/>
          <a:p>
            <a:endParaRPr lang="en-GB" dirty="0">
              <a:solidFill>
                <a:srgbClr val="333333"/>
              </a:solidFill>
            </a:endParaRPr>
          </a:p>
        </p:txBody>
      </p:sp>
      <p:sp>
        <p:nvSpPr>
          <p:cNvPr id="7" name="Slide Number Placeholder 6"/>
          <p:cNvSpPr>
            <a:spLocks noGrp="1"/>
          </p:cNvSpPr>
          <p:nvPr>
            <p:ph type="sldNum" sz="quarter" idx="12"/>
          </p:nvPr>
        </p:nvSpPr>
        <p:spPr/>
        <p:txBody>
          <a:bodyPr/>
          <a:lstStyle/>
          <a:p>
            <a:fld id="{5BA07366-CB75-4AA8-9E5B-928B849F427C}" type="slidenum">
              <a:rPr lang="en-GB" smtClean="0">
                <a:solidFill>
                  <a:srgbClr val="333333"/>
                </a:solidFill>
              </a:rPr>
              <a:pPr/>
              <a:t>‹#›</a:t>
            </a:fld>
            <a:endParaRPr lang="en-GB" dirty="0">
              <a:solidFill>
                <a:srgbClr val="333333"/>
              </a:solidFill>
            </a:endParaRPr>
          </a:p>
        </p:txBody>
      </p:sp>
      <p:sp>
        <p:nvSpPr>
          <p:cNvPr id="10" name="Picture Placeholder 9"/>
          <p:cNvSpPr>
            <a:spLocks noGrp="1"/>
          </p:cNvSpPr>
          <p:nvPr>
            <p:ph type="pic" sz="quarter" idx="13"/>
          </p:nvPr>
        </p:nvSpPr>
        <p:spPr>
          <a:xfrm>
            <a:off x="4649788" y="1268413"/>
            <a:ext cx="4242692" cy="4724400"/>
          </a:xfrm>
          <a:solidFill>
            <a:schemeClr val="bg2">
              <a:lumMod val="40000"/>
              <a:lumOff val="60000"/>
            </a:schemeClr>
          </a:solidFill>
        </p:spPr>
        <p:txBody>
          <a:bodyPr/>
          <a:lstStyle>
            <a:lvl1pPr marL="0" indent="0" algn="ctr">
              <a:buNone/>
              <a:defRPr b="0"/>
            </a:lvl1pPr>
          </a:lstStyle>
          <a:p>
            <a:r>
              <a:rPr lang="en-US" smtClean="0"/>
              <a:t>Click icon to add picture</a:t>
            </a:r>
            <a:endParaRPr lang="en-US" dirty="0"/>
          </a:p>
        </p:txBody>
      </p:sp>
    </p:spTree>
    <p:extLst>
      <p:ext uri="{BB962C8B-B14F-4D97-AF65-F5344CB8AC3E}">
        <p14:creationId xmlns:p14="http://schemas.microsoft.com/office/powerpoint/2010/main" val="12639702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mage and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endParaRPr lang="en-GB" dirty="0">
              <a:solidFill>
                <a:srgbClr val="333333"/>
              </a:solidFill>
            </a:endParaRPr>
          </a:p>
        </p:txBody>
      </p:sp>
      <p:sp>
        <p:nvSpPr>
          <p:cNvPr id="4" name="Footer Placeholder 3"/>
          <p:cNvSpPr>
            <a:spLocks noGrp="1"/>
          </p:cNvSpPr>
          <p:nvPr>
            <p:ph type="ftr" sz="quarter" idx="11"/>
          </p:nvPr>
        </p:nvSpPr>
        <p:spPr/>
        <p:txBody>
          <a:bodyPr/>
          <a:lstStyle/>
          <a:p>
            <a:endParaRPr lang="en-GB" dirty="0">
              <a:solidFill>
                <a:srgbClr val="333333"/>
              </a:solidFill>
            </a:endParaRPr>
          </a:p>
        </p:txBody>
      </p:sp>
      <p:sp>
        <p:nvSpPr>
          <p:cNvPr id="5" name="Slide Number Placeholder 4"/>
          <p:cNvSpPr>
            <a:spLocks noGrp="1"/>
          </p:cNvSpPr>
          <p:nvPr>
            <p:ph type="sldNum" sz="quarter" idx="12"/>
          </p:nvPr>
        </p:nvSpPr>
        <p:spPr/>
        <p:txBody>
          <a:bodyPr/>
          <a:lstStyle/>
          <a:p>
            <a:fld id="{5BA07366-CB75-4AA8-9E5B-928B849F427C}" type="slidenum">
              <a:rPr lang="en-GB" smtClean="0">
                <a:solidFill>
                  <a:srgbClr val="333333"/>
                </a:solidFill>
              </a:rPr>
              <a:pPr/>
              <a:t>‹#›</a:t>
            </a:fld>
            <a:endParaRPr lang="en-GB" dirty="0">
              <a:solidFill>
                <a:srgbClr val="333333"/>
              </a:solidFill>
            </a:endParaRPr>
          </a:p>
        </p:txBody>
      </p:sp>
      <p:sp>
        <p:nvSpPr>
          <p:cNvPr id="10" name="Text Placeholder 9"/>
          <p:cNvSpPr>
            <a:spLocks noGrp="1"/>
          </p:cNvSpPr>
          <p:nvPr>
            <p:ph type="body" sz="quarter" idx="14"/>
          </p:nvPr>
        </p:nvSpPr>
        <p:spPr>
          <a:xfrm>
            <a:off x="247948" y="5678682"/>
            <a:ext cx="8644531" cy="337924"/>
          </a:xfrm>
        </p:spPr>
        <p:txBody>
          <a:bodyPr>
            <a:noAutofit/>
          </a:bodyPr>
          <a:lstStyle>
            <a:lvl1pPr marL="0" indent="0">
              <a:lnSpc>
                <a:spcPct val="100000"/>
              </a:lnSpc>
              <a:spcBef>
                <a:spcPts val="0"/>
              </a:spcBef>
              <a:buNone/>
              <a:defRPr sz="1100" b="1"/>
            </a:lvl1pPr>
          </a:lstStyle>
          <a:p>
            <a:pPr lvl="0"/>
            <a:r>
              <a:rPr lang="en-US" smtClean="0"/>
              <a:t>Click to edit Master text styles</a:t>
            </a:r>
          </a:p>
        </p:txBody>
      </p:sp>
      <p:sp>
        <p:nvSpPr>
          <p:cNvPr id="12" name="Picture Placeholder 8"/>
          <p:cNvSpPr>
            <a:spLocks noGrp="1"/>
          </p:cNvSpPr>
          <p:nvPr>
            <p:ph type="pic" sz="quarter" idx="13"/>
          </p:nvPr>
        </p:nvSpPr>
        <p:spPr>
          <a:xfrm>
            <a:off x="0" y="943199"/>
            <a:ext cx="8892000" cy="4679931"/>
          </a:xfrm>
          <a:solidFill>
            <a:schemeClr val="bg2">
              <a:lumMod val="40000"/>
              <a:lumOff val="60000"/>
            </a:schemeClr>
          </a:solidFill>
        </p:spPr>
        <p:txBody>
          <a:bodyPr/>
          <a:lstStyle>
            <a:lvl1pPr marL="0" indent="0" algn="ctr">
              <a:buNone/>
              <a:defRPr b="0"/>
            </a:lvl1pPr>
          </a:lstStyle>
          <a:p>
            <a:r>
              <a:rPr lang="en-US" smtClean="0"/>
              <a:t>Click icon to add picture</a:t>
            </a:r>
            <a:endParaRPr lang="en-US" dirty="0"/>
          </a:p>
        </p:txBody>
      </p:sp>
      <p:sp>
        <p:nvSpPr>
          <p:cNvPr id="13" name="Table Placeholder 11"/>
          <p:cNvSpPr>
            <a:spLocks noGrp="1"/>
          </p:cNvSpPr>
          <p:nvPr>
            <p:ph type="tbl" sz="quarter" idx="15"/>
          </p:nvPr>
        </p:nvSpPr>
        <p:spPr>
          <a:xfrm>
            <a:off x="0" y="5537488"/>
            <a:ext cx="8892000" cy="21590"/>
          </a:xfrm>
          <a:solidFill>
            <a:schemeClr val="bg1"/>
          </a:solidFill>
        </p:spPr>
        <p:txBody>
          <a:bodyPr>
            <a:normAutofit/>
          </a:bodyPr>
          <a:lstStyle>
            <a:lvl1pPr>
              <a:defRPr sz="100">
                <a:solidFill>
                  <a:schemeClr val="bg1"/>
                </a:solidFill>
              </a:defRPr>
            </a:lvl1pPr>
          </a:lstStyle>
          <a:p>
            <a:r>
              <a:rPr lang="en-US" smtClean="0"/>
              <a:t>Click icon to add table</a:t>
            </a:r>
            <a:endParaRPr lang="en-US" dirty="0"/>
          </a:p>
        </p:txBody>
      </p:sp>
    </p:spTree>
    <p:extLst>
      <p:ext uri="{BB962C8B-B14F-4D97-AF65-F5344CB8AC3E}">
        <p14:creationId xmlns:p14="http://schemas.microsoft.com/office/powerpoint/2010/main" val="16849297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endParaRPr lang="en-GB" dirty="0">
              <a:solidFill>
                <a:srgbClr val="333333"/>
              </a:solidFill>
            </a:endParaRPr>
          </a:p>
        </p:txBody>
      </p:sp>
      <p:sp>
        <p:nvSpPr>
          <p:cNvPr id="4" name="Footer Placeholder 3"/>
          <p:cNvSpPr>
            <a:spLocks noGrp="1"/>
          </p:cNvSpPr>
          <p:nvPr>
            <p:ph type="ftr" sz="quarter" idx="11"/>
          </p:nvPr>
        </p:nvSpPr>
        <p:spPr/>
        <p:txBody>
          <a:bodyPr/>
          <a:lstStyle/>
          <a:p>
            <a:endParaRPr lang="en-GB" dirty="0">
              <a:solidFill>
                <a:srgbClr val="333333"/>
              </a:solidFill>
            </a:endParaRPr>
          </a:p>
        </p:txBody>
      </p:sp>
      <p:sp>
        <p:nvSpPr>
          <p:cNvPr id="5" name="Slide Number Placeholder 4"/>
          <p:cNvSpPr>
            <a:spLocks noGrp="1"/>
          </p:cNvSpPr>
          <p:nvPr>
            <p:ph type="sldNum" sz="quarter" idx="12"/>
          </p:nvPr>
        </p:nvSpPr>
        <p:spPr/>
        <p:txBody>
          <a:bodyPr/>
          <a:lstStyle/>
          <a:p>
            <a:fld id="{5BA07366-CB75-4AA8-9E5B-928B849F427C}" type="slidenum">
              <a:rPr lang="en-GB" smtClean="0">
                <a:solidFill>
                  <a:srgbClr val="333333"/>
                </a:solidFill>
              </a:rPr>
              <a:pPr/>
              <a:t>‹#›</a:t>
            </a:fld>
            <a:endParaRPr lang="en-GB" dirty="0">
              <a:solidFill>
                <a:srgbClr val="333333"/>
              </a:solidFill>
            </a:endParaRPr>
          </a:p>
        </p:txBody>
      </p:sp>
    </p:spTree>
    <p:extLst>
      <p:ext uri="{BB962C8B-B14F-4D97-AF65-F5344CB8AC3E}">
        <p14:creationId xmlns:p14="http://schemas.microsoft.com/office/powerpoint/2010/main" val="12225837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68550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dirty="0">
              <a:solidFill>
                <a:srgbClr val="FFFFFF"/>
              </a:solidFill>
            </a:endParaRPr>
          </a:p>
        </p:txBody>
      </p:sp>
      <p:sp>
        <p:nvSpPr>
          <p:cNvPr id="2" name="Date Placeholder 1"/>
          <p:cNvSpPr>
            <a:spLocks noGrp="1"/>
          </p:cNvSpPr>
          <p:nvPr>
            <p:ph type="dt" sz="half" idx="10"/>
          </p:nvPr>
        </p:nvSpPr>
        <p:spPr/>
        <p:txBody>
          <a:bodyPr/>
          <a:lstStyle>
            <a:lvl1pPr>
              <a:defRPr>
                <a:solidFill>
                  <a:schemeClr val="bg1"/>
                </a:solidFill>
              </a:defRPr>
            </a:lvl1pPr>
          </a:lstStyle>
          <a:p>
            <a:endParaRPr lang="en-GB" dirty="0">
              <a:solidFill>
                <a:srgbClr val="FFFFFF"/>
              </a:solidFill>
            </a:endParaRPr>
          </a:p>
        </p:txBody>
      </p:sp>
      <p:sp>
        <p:nvSpPr>
          <p:cNvPr id="3" name="Footer Placeholder 2"/>
          <p:cNvSpPr>
            <a:spLocks noGrp="1"/>
          </p:cNvSpPr>
          <p:nvPr>
            <p:ph type="ftr" sz="quarter" idx="11"/>
          </p:nvPr>
        </p:nvSpPr>
        <p:spPr>
          <a:xfrm>
            <a:off x="4497388" y="6537522"/>
            <a:ext cx="4246563" cy="160319"/>
          </a:xfrm>
        </p:spPr>
        <p:txBody>
          <a:bodyPr/>
          <a:lstStyle>
            <a:lvl1pPr>
              <a:defRPr>
                <a:solidFill>
                  <a:schemeClr val="bg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p:txBody>
          <a:bodyPr/>
          <a:lstStyle/>
          <a:p>
            <a:fld id="{5BA07366-CB75-4AA8-9E5B-928B849F427C}" type="slidenum">
              <a:rPr lang="en-GB" smtClean="0">
                <a:solidFill>
                  <a:srgbClr val="333333"/>
                </a:solidFill>
              </a:rPr>
              <a:pPr/>
              <a:t>‹#›</a:t>
            </a:fld>
            <a:endParaRPr lang="en-GB" dirty="0">
              <a:solidFill>
                <a:srgbClr val="333333"/>
              </a:solidFill>
            </a:endParaRPr>
          </a:p>
        </p:txBody>
      </p:sp>
      <p:sp>
        <p:nvSpPr>
          <p:cNvPr id="6" name="bmkFld6Date"/>
          <p:cNvSpPr txBox="1">
            <a:spLocks noChangeArrowheads="1"/>
          </p:cNvSpPr>
          <p:nvPr userDrawn="1"/>
        </p:nvSpPr>
        <p:spPr bwMode="auto">
          <a:xfrm>
            <a:off x="1692000" y="6519600"/>
            <a:ext cx="2805388"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defTabSz="914400" fontAlgn="auto">
              <a:spcBef>
                <a:spcPct val="50000"/>
              </a:spcBef>
              <a:spcAft>
                <a:spcPts val="0"/>
              </a:spcAft>
            </a:pPr>
            <a:endParaRPr lang="en-GB" altLang="ja-JP" sz="700" dirty="0">
              <a:solidFill>
                <a:srgbClr val="333333"/>
              </a:solidFill>
              <a:latin typeface="Verdana"/>
              <a:ea typeface="ＭＳ Ｐゴシック" charset="-128"/>
              <a:cs typeface="Arial" charset="0"/>
            </a:endParaRPr>
          </a:p>
        </p:txBody>
      </p:sp>
      <p:sp>
        <p:nvSpPr>
          <p:cNvPr id="7" name="bmkDraft6"/>
          <p:cNvSpPr txBox="1">
            <a:spLocks noChangeArrowheads="1"/>
          </p:cNvSpPr>
          <p:nvPr userDrawn="1"/>
        </p:nvSpPr>
        <p:spPr bwMode="auto">
          <a:xfrm>
            <a:off x="3811588"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defTabSz="914400" fontAlgn="auto">
              <a:spcBef>
                <a:spcPct val="50000"/>
              </a:spcBef>
              <a:spcAft>
                <a:spcPts val="0"/>
              </a:spcAft>
            </a:pPr>
            <a:endParaRPr lang="en-GB" altLang="ja-JP" sz="1600" cap="all" dirty="0">
              <a:solidFill>
                <a:srgbClr val="C4262E"/>
              </a:solidFill>
              <a:latin typeface="Verdana"/>
              <a:ea typeface="ＭＳ Ｐゴシック" charset="-128"/>
              <a:cs typeface="Arial" charset="0"/>
            </a:endParaRPr>
          </a:p>
        </p:txBody>
      </p:sp>
      <p:sp>
        <p:nvSpPr>
          <p:cNvPr id="8" name="bmkConfidentiality6"/>
          <p:cNvSpPr/>
          <p:nvPr userDrawn="1"/>
        </p:nvSpPr>
        <p:spPr>
          <a:xfrm>
            <a:off x="250822" y="6112089"/>
            <a:ext cx="2845013" cy="1603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4400" fontAlgn="auto">
              <a:lnSpc>
                <a:spcPct val="113000"/>
              </a:lnSpc>
              <a:spcBef>
                <a:spcPts val="600"/>
              </a:spcBef>
              <a:spcAft>
                <a:spcPts val="0"/>
              </a:spcAft>
            </a:pPr>
            <a:endParaRPr lang="en-GB" sz="750" b="1" dirty="0" smtClean="0">
              <a:solidFill>
                <a:srgbClr val="333333"/>
              </a:solidFill>
            </a:endParaRPr>
          </a:p>
        </p:txBody>
      </p:sp>
    </p:spTree>
    <p:extLst>
      <p:ext uri="{BB962C8B-B14F-4D97-AF65-F5344CB8AC3E}">
        <p14:creationId xmlns:p14="http://schemas.microsoft.com/office/powerpoint/2010/main" val="17350917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Rectangle 5"/>
          <p:cNvSpPr/>
          <p:nvPr userDrawn="1"/>
        </p:nvSpPr>
        <p:spPr>
          <a:xfrm>
            <a:off x="1" y="260350"/>
            <a:ext cx="8893174" cy="316122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auto">
              <a:spcBef>
                <a:spcPts val="0"/>
              </a:spcBef>
              <a:spcAft>
                <a:spcPts val="0"/>
              </a:spcAft>
            </a:pPr>
            <a:endParaRPr lang="en-GB" dirty="0">
              <a:solidFill>
                <a:srgbClr val="FFFFFF"/>
              </a:solidFill>
            </a:endParaRPr>
          </a:p>
        </p:txBody>
      </p:sp>
      <p:sp>
        <p:nvSpPr>
          <p:cNvPr id="2" name="Title 1"/>
          <p:cNvSpPr>
            <a:spLocks noGrp="1"/>
          </p:cNvSpPr>
          <p:nvPr>
            <p:ph type="title"/>
          </p:nvPr>
        </p:nvSpPr>
        <p:spPr>
          <a:xfrm>
            <a:off x="250825" y="1262572"/>
            <a:ext cx="8425631" cy="1304415"/>
          </a:xfrm>
        </p:spPr>
        <p:txBody>
          <a:bodyPr anchor="t" anchorCtr="0">
            <a:noAutofit/>
          </a:bodyPr>
          <a:lstStyle>
            <a:lvl1pPr>
              <a:defRPr sz="2400">
                <a:solidFill>
                  <a:schemeClr val="bg1"/>
                </a:solidFill>
              </a:defRPr>
            </a:lvl1pPr>
          </a:lstStyle>
          <a:p>
            <a:r>
              <a:rPr lang="en-US" smtClean="0"/>
              <a:t>Click to edit Master title style</a:t>
            </a:r>
            <a:endParaRPr lang="en-GB" dirty="0"/>
          </a:p>
        </p:txBody>
      </p:sp>
      <p:sp>
        <p:nvSpPr>
          <p:cNvPr id="3" name="Date Placeholder 2"/>
          <p:cNvSpPr>
            <a:spLocks noGrp="1"/>
          </p:cNvSpPr>
          <p:nvPr>
            <p:ph type="dt" sz="half" idx="10"/>
          </p:nvPr>
        </p:nvSpPr>
        <p:spPr/>
        <p:txBody>
          <a:bodyPr/>
          <a:lstStyle/>
          <a:p>
            <a:endParaRPr lang="en-GB" dirty="0">
              <a:solidFill>
                <a:srgbClr val="333333"/>
              </a:solidFill>
            </a:endParaRPr>
          </a:p>
        </p:txBody>
      </p:sp>
      <p:sp>
        <p:nvSpPr>
          <p:cNvPr id="4" name="Footer Placeholder 3"/>
          <p:cNvSpPr>
            <a:spLocks noGrp="1"/>
          </p:cNvSpPr>
          <p:nvPr>
            <p:ph type="ftr" sz="quarter" idx="11"/>
          </p:nvPr>
        </p:nvSpPr>
        <p:spPr/>
        <p:txBody>
          <a:bodyPr/>
          <a:lstStyle/>
          <a:p>
            <a:endParaRPr lang="en-GB" dirty="0">
              <a:solidFill>
                <a:srgbClr val="333333"/>
              </a:solidFill>
            </a:endParaRPr>
          </a:p>
        </p:txBody>
      </p:sp>
      <p:sp>
        <p:nvSpPr>
          <p:cNvPr id="5" name="Slide Number Placeholder 4"/>
          <p:cNvSpPr>
            <a:spLocks noGrp="1"/>
          </p:cNvSpPr>
          <p:nvPr>
            <p:ph type="sldNum" sz="quarter" idx="12"/>
          </p:nvPr>
        </p:nvSpPr>
        <p:spPr/>
        <p:txBody>
          <a:bodyPr/>
          <a:lstStyle/>
          <a:p>
            <a:fld id="{5BA07366-CB75-4AA8-9E5B-928B849F427C}" type="slidenum">
              <a:rPr lang="en-GB" smtClean="0">
                <a:solidFill>
                  <a:srgbClr val="333333"/>
                </a:solidFill>
              </a:rPr>
              <a:pPr/>
              <a:t>‹#›</a:t>
            </a:fld>
            <a:endParaRPr lang="en-GB" dirty="0">
              <a:solidFill>
                <a:srgbClr val="333333"/>
              </a:solidFill>
            </a:endParaRPr>
          </a:p>
        </p:txBody>
      </p:sp>
      <p:cxnSp>
        <p:nvCxnSpPr>
          <p:cNvPr id="7" name="Straight Connector 6"/>
          <p:cNvCxnSpPr/>
          <p:nvPr userDrawn="1"/>
        </p:nvCxnSpPr>
        <p:spPr>
          <a:xfrm>
            <a:off x="-3601" y="3343880"/>
            <a:ext cx="8895600" cy="0"/>
          </a:xfrm>
          <a:prstGeom prst="line">
            <a:avLst/>
          </a:prstGeom>
          <a:ln w="2159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3"/>
          </p:nvPr>
        </p:nvSpPr>
        <p:spPr>
          <a:xfrm>
            <a:off x="250823" y="3518053"/>
            <a:ext cx="4246563" cy="216024"/>
          </a:xfrm>
        </p:spPr>
        <p:txBody>
          <a:bodyPr anchor="b" anchorCtr="0">
            <a:noAutofit/>
          </a:bodyPr>
          <a:lstStyle>
            <a:lvl1pPr marL="0" indent="0">
              <a:lnSpc>
                <a:spcPct val="100000"/>
              </a:lnSpc>
              <a:buNone/>
              <a:defRPr sz="1200" b="1">
                <a:solidFill>
                  <a:schemeClr val="tx1"/>
                </a:solidFill>
              </a:defRPr>
            </a:lvl1pPr>
          </a:lstStyle>
          <a:p>
            <a:pPr lvl="0"/>
            <a:r>
              <a:rPr lang="en-US" smtClean="0"/>
              <a:t>Click to edit Master text styles</a:t>
            </a:r>
          </a:p>
        </p:txBody>
      </p:sp>
      <p:sp>
        <p:nvSpPr>
          <p:cNvPr id="11" name="Text Placeholder 9"/>
          <p:cNvSpPr>
            <a:spLocks noGrp="1"/>
          </p:cNvSpPr>
          <p:nvPr>
            <p:ph type="body" sz="quarter" idx="14" hasCustomPrompt="1"/>
          </p:nvPr>
        </p:nvSpPr>
        <p:spPr>
          <a:xfrm>
            <a:off x="250823" y="3752838"/>
            <a:ext cx="4246563" cy="204873"/>
          </a:xfrm>
        </p:spPr>
        <p:txBody>
          <a:bodyPr anchor="t" anchorCtr="0">
            <a:noAutofit/>
          </a:bodyPr>
          <a:lstStyle>
            <a:lvl1pPr marL="0" indent="0">
              <a:lnSpc>
                <a:spcPct val="100000"/>
              </a:lnSpc>
              <a:buNone/>
              <a:defRPr sz="1200" b="0">
                <a:solidFill>
                  <a:schemeClr val="tx1"/>
                </a:solidFill>
              </a:defRPr>
            </a:lvl1pPr>
          </a:lstStyle>
          <a:p>
            <a:pPr lvl="0"/>
            <a:r>
              <a:rPr lang="en-GB" dirty="0" smtClean="0"/>
              <a:t>Insert Email address</a:t>
            </a:r>
          </a:p>
        </p:txBody>
      </p:sp>
      <p:sp>
        <p:nvSpPr>
          <p:cNvPr id="12" name="Text Placeholder 9"/>
          <p:cNvSpPr>
            <a:spLocks noGrp="1"/>
          </p:cNvSpPr>
          <p:nvPr>
            <p:ph type="body" sz="quarter" idx="15" hasCustomPrompt="1"/>
          </p:nvPr>
        </p:nvSpPr>
        <p:spPr>
          <a:xfrm>
            <a:off x="250823" y="3957711"/>
            <a:ext cx="4246563" cy="320602"/>
          </a:xfrm>
        </p:spPr>
        <p:txBody>
          <a:bodyPr anchor="t" anchorCtr="0">
            <a:noAutofit/>
          </a:bodyPr>
          <a:lstStyle>
            <a:lvl1pPr marL="0" indent="0">
              <a:lnSpc>
                <a:spcPct val="100000"/>
              </a:lnSpc>
              <a:buNone/>
              <a:defRPr sz="1200" b="0">
                <a:solidFill>
                  <a:schemeClr val="tx1"/>
                </a:solidFill>
              </a:defRPr>
            </a:lvl1pPr>
          </a:lstStyle>
          <a:p>
            <a:pPr lvl="0"/>
            <a:r>
              <a:rPr lang="en-GB" dirty="0" smtClean="0"/>
              <a:t>Insert Telephone number</a:t>
            </a:r>
          </a:p>
        </p:txBody>
      </p:sp>
      <p:sp>
        <p:nvSpPr>
          <p:cNvPr id="13" name="TextBox 12"/>
          <p:cNvSpPr txBox="1"/>
          <p:nvPr userDrawn="1"/>
        </p:nvSpPr>
        <p:spPr>
          <a:xfrm>
            <a:off x="250825" y="5769260"/>
            <a:ext cx="2045659" cy="138499"/>
          </a:xfrm>
          <a:prstGeom prst="rect">
            <a:avLst/>
          </a:prstGeom>
          <a:noFill/>
        </p:spPr>
        <p:txBody>
          <a:bodyPr wrap="square" lIns="0" tIns="0" rIns="0" bIns="0" rtlCol="0">
            <a:spAutoFit/>
          </a:bodyPr>
          <a:lstStyle/>
          <a:p>
            <a:pPr defTabSz="914400" fontAlgn="auto">
              <a:spcBef>
                <a:spcPts val="0"/>
              </a:spcBef>
              <a:spcAft>
                <a:spcPts val="0"/>
              </a:spcAft>
            </a:pPr>
            <a:r>
              <a:rPr lang="en-GB" sz="900" b="1" cap="all" noProof="1" smtClean="0">
                <a:solidFill>
                  <a:srgbClr val="3F9C35"/>
                </a:solidFill>
                <a:latin typeface="Verdana"/>
              </a:rPr>
              <a:t>Safer, smarter, greener</a:t>
            </a:r>
            <a:endParaRPr lang="en-GB" sz="900" b="1" cap="all" noProof="1">
              <a:solidFill>
                <a:srgbClr val="3F9C35"/>
              </a:solidFill>
              <a:latin typeface="Verdana"/>
            </a:endParaRPr>
          </a:p>
        </p:txBody>
      </p:sp>
      <p:sp>
        <p:nvSpPr>
          <p:cNvPr id="14" name="TextBox 13"/>
          <p:cNvSpPr txBox="1"/>
          <p:nvPr userDrawn="1"/>
        </p:nvSpPr>
        <p:spPr>
          <a:xfrm>
            <a:off x="249663" y="4967444"/>
            <a:ext cx="2045659" cy="184666"/>
          </a:xfrm>
          <a:prstGeom prst="rect">
            <a:avLst/>
          </a:prstGeom>
          <a:noFill/>
        </p:spPr>
        <p:txBody>
          <a:bodyPr wrap="square" lIns="0" tIns="0" rIns="0" bIns="0" rtlCol="0">
            <a:spAutoFit/>
          </a:bodyPr>
          <a:lstStyle/>
          <a:p>
            <a:pPr defTabSz="914400" fontAlgn="auto">
              <a:spcBef>
                <a:spcPts val="0"/>
              </a:spcBef>
              <a:spcAft>
                <a:spcPts val="0"/>
              </a:spcAft>
            </a:pPr>
            <a:r>
              <a:rPr lang="en-GB" sz="1200" b="1" noProof="1" smtClean="0">
                <a:solidFill>
                  <a:srgbClr val="333333"/>
                </a:solidFill>
                <a:latin typeface="Verdana"/>
              </a:rPr>
              <a:t>www.dnvgl.com</a:t>
            </a:r>
            <a:endParaRPr lang="en-GB" sz="1200" b="1" noProof="1">
              <a:solidFill>
                <a:srgbClr val="333333"/>
              </a:solidFill>
              <a:latin typeface="Verdana"/>
            </a:endParaRPr>
          </a:p>
        </p:txBody>
      </p:sp>
    </p:spTree>
    <p:extLst>
      <p:ext uri="{BB962C8B-B14F-4D97-AF65-F5344CB8AC3E}">
        <p14:creationId xmlns:p14="http://schemas.microsoft.com/office/powerpoint/2010/main" val="3043999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p:txBody>
          <a:bodyPr/>
          <a:lstStyle>
            <a:lvl1pPr>
              <a:defRPr/>
            </a:lvl1pPr>
          </a:lstStyle>
          <a:p>
            <a:pPr>
              <a:defRPr/>
            </a:pPr>
            <a:fld id="{B4A7F4BA-F999-4394-9EE6-4984F0009D0A}" type="datetime1">
              <a:rPr lang="nl-NL" smtClean="0"/>
              <a:t>24-3-2015</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en-US"/>
          </a:p>
        </p:txBody>
      </p:sp>
      <p:sp>
        <p:nvSpPr>
          <p:cNvPr id="7" name="Tijdelijke aanduiding voor dianummer 5"/>
          <p:cNvSpPr>
            <a:spLocks noGrp="1"/>
          </p:cNvSpPr>
          <p:nvPr>
            <p:ph type="sldNum" sz="quarter" idx="12"/>
          </p:nvPr>
        </p:nvSpPr>
        <p:spPr/>
        <p:txBody>
          <a:bodyPr/>
          <a:lstStyle>
            <a:lvl1pPr>
              <a:defRPr/>
            </a:lvl1pPr>
          </a:lstStyle>
          <a:p>
            <a:pPr>
              <a:defRPr/>
            </a:pPr>
            <a:fld id="{E45340CA-7011-4095-A8FE-7CC7782486AC}" type="slidenum">
              <a:rPr lang="nl-NL"/>
              <a:pPr>
                <a:defRPr/>
              </a:pPr>
              <a:t>‹#›</a:t>
            </a:fld>
            <a:endParaRPr lang="nl-NL"/>
          </a:p>
        </p:txBody>
      </p:sp>
    </p:spTree>
    <p:extLst>
      <p:ext uri="{BB962C8B-B14F-4D97-AF65-F5344CB8AC3E}">
        <p14:creationId xmlns:p14="http://schemas.microsoft.com/office/powerpoint/2010/main" val="4062238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nl-NL" noProof="0" smtClean="0"/>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tekststijl van het model te bewerken</a:t>
            </a:r>
          </a:p>
        </p:txBody>
      </p:sp>
      <p:sp>
        <p:nvSpPr>
          <p:cNvPr id="5" name="Tijdelijke aanduiding voor datum 3"/>
          <p:cNvSpPr>
            <a:spLocks noGrp="1"/>
          </p:cNvSpPr>
          <p:nvPr>
            <p:ph type="dt" sz="half" idx="10"/>
          </p:nvPr>
        </p:nvSpPr>
        <p:spPr/>
        <p:txBody>
          <a:bodyPr/>
          <a:lstStyle>
            <a:lvl1pPr>
              <a:defRPr/>
            </a:lvl1pPr>
          </a:lstStyle>
          <a:p>
            <a:pPr>
              <a:defRPr/>
            </a:pPr>
            <a:fld id="{9FE2A9C5-DA58-45F9-BEA6-322C299F4F64}" type="datetime1">
              <a:rPr lang="nl-NL" smtClean="0"/>
              <a:t>24-3-2015</a:t>
            </a:fld>
            <a:endParaRPr lang="nl-NL"/>
          </a:p>
        </p:txBody>
      </p:sp>
      <p:sp>
        <p:nvSpPr>
          <p:cNvPr id="6" name="Tijdelijke aanduiding voor voettekst 4"/>
          <p:cNvSpPr>
            <a:spLocks noGrp="1"/>
          </p:cNvSpPr>
          <p:nvPr>
            <p:ph type="ftr" sz="quarter" idx="11"/>
          </p:nvPr>
        </p:nvSpPr>
        <p:spPr/>
        <p:txBody>
          <a:bodyPr/>
          <a:lstStyle>
            <a:lvl1pPr>
              <a:defRPr/>
            </a:lvl1pPr>
          </a:lstStyle>
          <a:p>
            <a:pPr>
              <a:defRPr/>
            </a:pPr>
            <a:endParaRPr lang="en-US"/>
          </a:p>
        </p:txBody>
      </p:sp>
      <p:sp>
        <p:nvSpPr>
          <p:cNvPr id="7" name="Tijdelijke aanduiding voor dianummer 5"/>
          <p:cNvSpPr>
            <a:spLocks noGrp="1"/>
          </p:cNvSpPr>
          <p:nvPr>
            <p:ph type="sldNum" sz="quarter" idx="12"/>
          </p:nvPr>
        </p:nvSpPr>
        <p:spPr/>
        <p:txBody>
          <a:bodyPr/>
          <a:lstStyle>
            <a:lvl1pPr>
              <a:defRPr/>
            </a:lvl1pPr>
          </a:lstStyle>
          <a:p>
            <a:pPr>
              <a:defRPr/>
            </a:pPr>
            <a:fld id="{5745E936-A17E-4652-BA5A-44F2677F84D6}" type="slidenum">
              <a:rPr lang="nl-NL"/>
              <a:pPr>
                <a:defRPr/>
              </a:pPr>
              <a:t>‹#›</a:t>
            </a:fld>
            <a:endParaRPr lang="nl-NL"/>
          </a:p>
        </p:txBody>
      </p:sp>
    </p:spTree>
    <p:extLst>
      <p:ext uri="{BB962C8B-B14F-4D97-AF65-F5344CB8AC3E}">
        <p14:creationId xmlns:p14="http://schemas.microsoft.com/office/powerpoint/2010/main" val="548497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5.jpg"/><Relationship Id="rId3" Type="http://schemas.openxmlformats.org/officeDocument/2006/relationships/slideLayout" Target="../slideLayouts/slideLayout27.xml"/><Relationship Id="rId21" Type="http://schemas.openxmlformats.org/officeDocument/2006/relationships/image" Target="../media/image12.jpe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4.png"/><Relationship Id="rId2" Type="http://schemas.openxmlformats.org/officeDocument/2006/relationships/slideLayout" Target="../slideLayouts/slideLayout26.xml"/><Relationship Id="rId16" Type="http://schemas.openxmlformats.org/officeDocument/2006/relationships/slide" Target="../slides/slide1.xml"/><Relationship Id="rId20" Type="http://schemas.openxmlformats.org/officeDocument/2006/relationships/image" Target="../media/image11.jpe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23" Type="http://schemas.openxmlformats.org/officeDocument/2006/relationships/image" Target="../media/image7.png"/><Relationship Id="rId10" Type="http://schemas.openxmlformats.org/officeDocument/2006/relationships/slideLayout" Target="../slideLayouts/slideLayout34.xml"/><Relationship Id="rId19" Type="http://schemas.openxmlformats.org/officeDocument/2006/relationships/image" Target="../media/image6.jp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 Id="rId22" Type="http://schemas.openxmlformats.org/officeDocument/2006/relationships/image" Target="../media/image1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image" Target="../media/image17.emf"/><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theme" Target="../theme/theme6.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116632"/>
            <a:ext cx="8229600" cy="562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dirty="0" smtClean="0"/>
              <a:t>Titelstijl van model bewerken</a:t>
            </a:r>
          </a:p>
        </p:txBody>
      </p:sp>
      <p:sp>
        <p:nvSpPr>
          <p:cNvPr id="1027" name="Tijdelijke aanduiding voor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Verdana" pitchFamily="-109" charset="0"/>
              </a:defRPr>
            </a:lvl1pPr>
          </a:lstStyle>
          <a:p>
            <a:pPr>
              <a:defRPr/>
            </a:pPr>
            <a:fld id="{9C28310B-3E8F-4556-896F-F52732480FEE}" type="datetime1">
              <a:rPr lang="nl-NL" smtClean="0"/>
              <a:t>24-3-2015</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Verdana" pitchFamily="-109" charset="0"/>
              </a:defRPr>
            </a:lvl1pPr>
          </a:lstStyle>
          <a:p>
            <a:pPr>
              <a:defRPr/>
            </a:pPr>
            <a:endParaRPr lang="en-US"/>
          </a:p>
        </p:txBody>
      </p:sp>
      <p:sp>
        <p:nvSpPr>
          <p:cNvPr id="6" name="Tijdelijke aanduiding voor dianummer 5"/>
          <p:cNvSpPr>
            <a:spLocks noGrp="1"/>
          </p:cNvSpPr>
          <p:nvPr>
            <p:ph type="sldNum" sz="quarter" idx="4"/>
          </p:nvPr>
        </p:nvSpPr>
        <p:spPr>
          <a:xfrm>
            <a:off x="6876256"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chemeClr val="tx1"/>
                </a:solidFill>
                <a:latin typeface="Verdana" pitchFamily="-109" charset="0"/>
              </a:defRPr>
            </a:lvl1pPr>
          </a:lstStyle>
          <a:p>
            <a:pPr>
              <a:defRPr/>
            </a:pPr>
            <a:fld id="{B6867322-9E75-4D9D-B965-0CB9E3576043}" type="slidenum">
              <a:rPr lang="nl-NL" smtClean="0"/>
              <a:pPr>
                <a:defRPr/>
              </a:pPr>
              <a:t>‹#›</a:t>
            </a:fld>
            <a:endParaRPr lang="nl-NL"/>
          </a:p>
        </p:txBody>
      </p:sp>
    </p:spTree>
  </p:cSld>
  <p:clrMap bg1="lt1" tx1="dk1" bg2="lt2" tx2="dk2" accent1="accent1" accent2="accent2" accent3="accent3" accent4="accent4" accent5="accent5" accent6="accent6" hlink="hlink" folHlink="folHlink"/>
  <p:sldLayoutIdLst>
    <p:sldLayoutId id="2147483755"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7" r:id="rId12"/>
    <p:sldLayoutId id="2147483758" r:id="rId13"/>
  </p:sldLayoutIdLst>
  <p:hf hdr="0" ftr="0" dt="0"/>
  <p:txStyles>
    <p:titleStyle>
      <a:lvl1pPr algn="l" defTabSz="457200" rtl="0" eaLnBrk="0" fontAlgn="base" hangingPunct="0">
        <a:spcBef>
          <a:spcPct val="0"/>
        </a:spcBef>
        <a:spcAft>
          <a:spcPct val="0"/>
        </a:spcAft>
        <a:defRPr sz="1800" b="1" kern="1200">
          <a:solidFill>
            <a:srgbClr val="D70044"/>
          </a:solidFill>
          <a:latin typeface="Verdana"/>
          <a:ea typeface="ＭＳ Ｐゴシック" pitchFamily="-65" charset="-128"/>
          <a:cs typeface="Verdana"/>
        </a:defRPr>
      </a:lvl1pPr>
      <a:lvl2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cs typeface="Verdana" pitchFamily="-109" charset="0"/>
        </a:defRPr>
      </a:lvl2pPr>
      <a:lvl3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cs typeface="Verdana" pitchFamily="-109" charset="0"/>
        </a:defRPr>
      </a:lvl3pPr>
      <a:lvl4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cs typeface="Verdana" pitchFamily="-109" charset="0"/>
        </a:defRPr>
      </a:lvl4pPr>
      <a:lvl5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cs typeface="Verdana" pitchFamily="-109" charset="0"/>
        </a:defRPr>
      </a:lvl5pPr>
      <a:lvl6pPr marL="457200" algn="l" defTabSz="457200" rtl="0" fontAlgn="base">
        <a:spcBef>
          <a:spcPct val="0"/>
        </a:spcBef>
        <a:spcAft>
          <a:spcPct val="0"/>
        </a:spcAft>
        <a:defRPr sz="3200" b="1">
          <a:solidFill>
            <a:srgbClr val="D70044"/>
          </a:solidFill>
          <a:latin typeface="Verdana" pitchFamily="-65" charset="0"/>
          <a:ea typeface="ＭＳ Ｐゴシック" pitchFamily="-65" charset="-128"/>
        </a:defRPr>
      </a:lvl6pPr>
      <a:lvl7pPr marL="914400" algn="l" defTabSz="457200" rtl="0" fontAlgn="base">
        <a:spcBef>
          <a:spcPct val="0"/>
        </a:spcBef>
        <a:spcAft>
          <a:spcPct val="0"/>
        </a:spcAft>
        <a:defRPr sz="3200" b="1">
          <a:solidFill>
            <a:srgbClr val="D70044"/>
          </a:solidFill>
          <a:latin typeface="Verdana" pitchFamily="-65" charset="0"/>
          <a:ea typeface="ＭＳ Ｐゴシック" pitchFamily="-65" charset="-128"/>
        </a:defRPr>
      </a:lvl7pPr>
      <a:lvl8pPr marL="1371600" algn="l" defTabSz="457200" rtl="0" fontAlgn="base">
        <a:spcBef>
          <a:spcPct val="0"/>
        </a:spcBef>
        <a:spcAft>
          <a:spcPct val="0"/>
        </a:spcAft>
        <a:defRPr sz="3200" b="1">
          <a:solidFill>
            <a:srgbClr val="D70044"/>
          </a:solidFill>
          <a:latin typeface="Verdana" pitchFamily="-65" charset="0"/>
          <a:ea typeface="ＭＳ Ｐゴシック" pitchFamily="-65" charset="-128"/>
        </a:defRPr>
      </a:lvl8pPr>
      <a:lvl9pPr marL="1828800" algn="l" defTabSz="457200" rtl="0" fontAlgn="base">
        <a:spcBef>
          <a:spcPct val="0"/>
        </a:spcBef>
        <a:spcAft>
          <a:spcPct val="0"/>
        </a:spcAft>
        <a:defRPr sz="3200" b="1">
          <a:solidFill>
            <a:srgbClr val="D70044"/>
          </a:solidFill>
          <a:latin typeface="Verdana" pitchFamily="-65" charset="0"/>
          <a:ea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smtClean="0"/>
              <a:t>Titelstijl van model bewerken</a:t>
            </a:r>
          </a:p>
        </p:txBody>
      </p:sp>
      <p:sp>
        <p:nvSpPr>
          <p:cNvPr id="1027" name="Tijdelijke aanduiding voor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Verdana" pitchFamily="-109" charset="0"/>
              </a:defRPr>
            </a:lvl1pPr>
          </a:lstStyle>
          <a:p>
            <a:pPr>
              <a:defRPr/>
            </a:pPr>
            <a:fld id="{1617C1AA-E24C-465B-B323-A301F40A6B2A}" type="datetime1">
              <a:rPr lang="nl-NL">
                <a:cs typeface="Arial" charset="0"/>
              </a:rPr>
              <a:pPr>
                <a:defRPr/>
              </a:pPr>
              <a:t>24-3-2015</a:t>
            </a:fld>
            <a:endParaRPr lang="nl-NL">
              <a:cs typeface="Arial" charset="0"/>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Verdana" pitchFamily="-109" charset="0"/>
              </a:defRPr>
            </a:lvl1pPr>
          </a:lstStyle>
          <a:p>
            <a:pPr>
              <a:defRPr/>
            </a:pPr>
            <a:endParaRPr lang="en-US">
              <a:cs typeface="Arial" charset="0"/>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Verdana" pitchFamily="-109" charset="0"/>
              </a:defRPr>
            </a:lvl1pPr>
          </a:lstStyle>
          <a:p>
            <a:pPr>
              <a:defRPr/>
            </a:pPr>
            <a:fld id="{B6867322-9E75-4D9D-B965-0CB9E3576043}" type="slidenum">
              <a:rPr lang="nl-NL">
                <a:cs typeface="Arial" charset="0"/>
              </a:rPr>
              <a:pPr>
                <a:defRPr/>
              </a:pPr>
              <a:t>‹#›</a:t>
            </a:fld>
            <a:endParaRPr lang="nl-NL">
              <a:cs typeface="Arial" charset="0"/>
            </a:endParaRPr>
          </a:p>
        </p:txBody>
      </p:sp>
    </p:spTree>
    <p:extLst>
      <p:ext uri="{BB962C8B-B14F-4D97-AF65-F5344CB8AC3E}">
        <p14:creationId xmlns:p14="http://schemas.microsoft.com/office/powerpoint/2010/main" val="1699971371"/>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457200" rtl="0" eaLnBrk="0" fontAlgn="base" hangingPunct="0">
        <a:spcBef>
          <a:spcPct val="0"/>
        </a:spcBef>
        <a:spcAft>
          <a:spcPct val="0"/>
        </a:spcAft>
        <a:defRPr sz="3200" b="1" kern="1200">
          <a:solidFill>
            <a:srgbClr val="D70044"/>
          </a:solidFill>
          <a:latin typeface="Verdana"/>
          <a:ea typeface="ＭＳ Ｐゴシック" pitchFamily="-65" charset="-128"/>
          <a:cs typeface="Verdana"/>
        </a:defRPr>
      </a:lvl1pPr>
      <a:lvl2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cs typeface="Verdana" pitchFamily="-109" charset="0"/>
        </a:defRPr>
      </a:lvl2pPr>
      <a:lvl3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cs typeface="Verdana" pitchFamily="-109" charset="0"/>
        </a:defRPr>
      </a:lvl3pPr>
      <a:lvl4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cs typeface="Verdana" pitchFamily="-109" charset="0"/>
        </a:defRPr>
      </a:lvl4pPr>
      <a:lvl5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cs typeface="Verdana" pitchFamily="-109" charset="0"/>
        </a:defRPr>
      </a:lvl5pPr>
      <a:lvl6pPr marL="457200" algn="l" defTabSz="457200" rtl="0" fontAlgn="base">
        <a:spcBef>
          <a:spcPct val="0"/>
        </a:spcBef>
        <a:spcAft>
          <a:spcPct val="0"/>
        </a:spcAft>
        <a:defRPr sz="3200" b="1">
          <a:solidFill>
            <a:srgbClr val="D70044"/>
          </a:solidFill>
          <a:latin typeface="Verdana" pitchFamily="-65" charset="0"/>
          <a:ea typeface="ＭＳ Ｐゴシック" pitchFamily="-65" charset="-128"/>
        </a:defRPr>
      </a:lvl6pPr>
      <a:lvl7pPr marL="914400" algn="l" defTabSz="457200" rtl="0" fontAlgn="base">
        <a:spcBef>
          <a:spcPct val="0"/>
        </a:spcBef>
        <a:spcAft>
          <a:spcPct val="0"/>
        </a:spcAft>
        <a:defRPr sz="3200" b="1">
          <a:solidFill>
            <a:srgbClr val="D70044"/>
          </a:solidFill>
          <a:latin typeface="Verdana" pitchFamily="-65" charset="0"/>
          <a:ea typeface="ＭＳ Ｐゴシック" pitchFamily="-65" charset="-128"/>
        </a:defRPr>
      </a:lvl7pPr>
      <a:lvl8pPr marL="1371600" algn="l" defTabSz="457200" rtl="0" fontAlgn="base">
        <a:spcBef>
          <a:spcPct val="0"/>
        </a:spcBef>
        <a:spcAft>
          <a:spcPct val="0"/>
        </a:spcAft>
        <a:defRPr sz="3200" b="1">
          <a:solidFill>
            <a:srgbClr val="D70044"/>
          </a:solidFill>
          <a:latin typeface="Verdana" pitchFamily="-65" charset="0"/>
          <a:ea typeface="ＭＳ Ｐゴシック" pitchFamily="-65" charset="-128"/>
        </a:defRPr>
      </a:lvl8pPr>
      <a:lvl9pPr marL="1828800" algn="l" defTabSz="457200" rtl="0" fontAlgn="base">
        <a:spcBef>
          <a:spcPct val="0"/>
        </a:spcBef>
        <a:spcAft>
          <a:spcPct val="0"/>
        </a:spcAft>
        <a:defRPr sz="3200" b="1">
          <a:solidFill>
            <a:srgbClr val="D70044"/>
          </a:solidFill>
          <a:latin typeface="Verdana" pitchFamily="-65" charset="0"/>
          <a:ea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194" name="Afbeelding 6"/>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0" y="549275"/>
            <a:ext cx="9144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jdelijke aanduiding voor titel 1"/>
          <p:cNvSpPr>
            <a:spLocks noGrp="1"/>
          </p:cNvSpPr>
          <p:nvPr>
            <p:ph type="title"/>
          </p:nvPr>
        </p:nvSpPr>
        <p:spPr bwMode="auto">
          <a:xfrm>
            <a:off x="1403350" y="1343025"/>
            <a:ext cx="72723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smtClean="0"/>
              <a:t>Klik om de stijl te bewerken</a:t>
            </a:r>
          </a:p>
        </p:txBody>
      </p:sp>
      <p:sp>
        <p:nvSpPr>
          <p:cNvPr id="8196" name="Tijdelijke aanduiding voor tekst 2"/>
          <p:cNvSpPr>
            <a:spLocks noGrp="1"/>
          </p:cNvSpPr>
          <p:nvPr>
            <p:ph type="body" idx="1"/>
          </p:nvPr>
        </p:nvSpPr>
        <p:spPr bwMode="auto">
          <a:xfrm>
            <a:off x="1474788" y="2205038"/>
            <a:ext cx="72739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4" name="Tijdelijke aanduiding voor datum 3"/>
          <p:cNvSpPr>
            <a:spLocks noGrp="1"/>
          </p:cNvSpPr>
          <p:nvPr>
            <p:ph type="dt" sz="half" idx="2"/>
          </p:nvPr>
        </p:nvSpPr>
        <p:spPr>
          <a:xfrm>
            <a:off x="4816475" y="263525"/>
            <a:ext cx="1800225" cy="106363"/>
          </a:xfrm>
          <a:prstGeom prst="rect">
            <a:avLst/>
          </a:prstGeom>
        </p:spPr>
        <p:txBody>
          <a:bodyPr vert="horz" lIns="0" tIns="0" rIns="0" bIns="0" rtlCol="0" anchor="t" anchorCtr="0"/>
          <a:lstStyle>
            <a:lvl1pPr algn="l" fontAlgn="auto">
              <a:spcBef>
                <a:spcPts val="0"/>
              </a:spcBef>
              <a:spcAft>
                <a:spcPts val="0"/>
              </a:spcAft>
              <a:defRPr sz="700">
                <a:solidFill>
                  <a:prstClr val="black"/>
                </a:solidFill>
                <a:latin typeface="Arial" pitchFamily="34" charset="0"/>
                <a:cs typeface="Arial" pitchFamily="34" charset="0"/>
              </a:defRPr>
            </a:lvl1pPr>
          </a:lstStyle>
          <a:p>
            <a:pPr defTabSz="914400">
              <a:defRPr/>
            </a:pPr>
            <a:r>
              <a:rPr lang="nl-NL"/>
              <a:t>10 januari 2011</a:t>
            </a:r>
            <a:endParaRPr lang="nl-NL" dirty="0"/>
          </a:p>
        </p:txBody>
      </p:sp>
      <p:sp>
        <p:nvSpPr>
          <p:cNvPr id="5" name="Tijdelijke aanduiding voor voettekst 4"/>
          <p:cNvSpPr>
            <a:spLocks noGrp="1"/>
          </p:cNvSpPr>
          <p:nvPr>
            <p:ph type="ftr" sz="quarter" idx="3"/>
          </p:nvPr>
        </p:nvSpPr>
        <p:spPr>
          <a:xfrm>
            <a:off x="4816475" y="371475"/>
            <a:ext cx="1800225" cy="106363"/>
          </a:xfrm>
          <a:prstGeom prst="rect">
            <a:avLst/>
          </a:prstGeom>
        </p:spPr>
        <p:txBody>
          <a:bodyPr vert="horz" lIns="0" tIns="0" rIns="0" bIns="0" rtlCol="0" anchor="t" anchorCtr="0"/>
          <a:lstStyle>
            <a:lvl1pPr algn="l" fontAlgn="auto">
              <a:spcBef>
                <a:spcPts val="0"/>
              </a:spcBef>
              <a:spcAft>
                <a:spcPts val="0"/>
              </a:spcAft>
              <a:defRPr sz="700">
                <a:solidFill>
                  <a:prstClr val="black"/>
                </a:solidFill>
                <a:latin typeface="Arial" pitchFamily="34" charset="0"/>
                <a:cs typeface="Arial" pitchFamily="34" charset="0"/>
              </a:defRPr>
            </a:lvl1pPr>
          </a:lstStyle>
          <a:p>
            <a:pPr defTabSz="914400">
              <a:defRPr/>
            </a:pPr>
            <a:r>
              <a:rPr lang="nl-NL"/>
              <a:t>M Bouman 
TNO Nieuwe huisstijl</a:t>
            </a:r>
            <a:endParaRPr lang="nl-NL" dirty="0"/>
          </a:p>
        </p:txBody>
      </p:sp>
      <p:sp>
        <p:nvSpPr>
          <p:cNvPr id="6" name="Tijdelijke aanduiding voor dianummer 5"/>
          <p:cNvSpPr>
            <a:spLocks noGrp="1"/>
          </p:cNvSpPr>
          <p:nvPr>
            <p:ph type="sldNum" sz="quarter" idx="4"/>
          </p:nvPr>
        </p:nvSpPr>
        <p:spPr>
          <a:xfrm>
            <a:off x="4816475" y="153988"/>
            <a:ext cx="1800225" cy="106362"/>
          </a:xfrm>
          <a:prstGeom prst="rect">
            <a:avLst/>
          </a:prstGeom>
        </p:spPr>
        <p:txBody>
          <a:bodyPr vert="horz" lIns="0" tIns="0" rIns="0" bIns="0" rtlCol="0" anchor="t" anchorCtr="0"/>
          <a:lstStyle>
            <a:lvl1pPr algn="l" fontAlgn="auto">
              <a:spcBef>
                <a:spcPts val="0"/>
              </a:spcBef>
              <a:spcAft>
                <a:spcPts val="0"/>
              </a:spcAft>
              <a:defRPr sz="700">
                <a:solidFill>
                  <a:prstClr val="black"/>
                </a:solidFill>
                <a:latin typeface="Arial" pitchFamily="34" charset="0"/>
                <a:cs typeface="Arial" pitchFamily="34" charset="0"/>
              </a:defRPr>
            </a:lvl1pPr>
          </a:lstStyle>
          <a:p>
            <a:pPr defTabSz="914400">
              <a:defRPr/>
            </a:pPr>
            <a:fld id="{1370CF0F-FA96-4BE9-9ED7-4FBC15E5367E}" type="slidenum">
              <a:rPr lang="nl-NL"/>
              <a:pPr defTabSz="914400">
                <a:defRPr/>
              </a:pPr>
              <a:t>‹#›</a:t>
            </a:fld>
            <a:endParaRPr lang="nl-NL" dirty="0"/>
          </a:p>
        </p:txBody>
      </p:sp>
      <p:cxnSp>
        <p:nvCxnSpPr>
          <p:cNvPr id="8" name="Rechte verbindingslijn 7"/>
          <p:cNvCxnSpPr/>
          <p:nvPr/>
        </p:nvCxnSpPr>
        <p:spPr>
          <a:xfrm flipV="1">
            <a:off x="247650" y="161925"/>
            <a:ext cx="0" cy="539750"/>
          </a:xfrm>
          <a:prstGeom prst="line">
            <a:avLst/>
          </a:prstGeom>
          <a:ln w="3175"/>
        </p:spPr>
        <p:style>
          <a:lnRef idx="1">
            <a:schemeClr val="dk1"/>
          </a:lnRef>
          <a:fillRef idx="0">
            <a:schemeClr val="dk1"/>
          </a:fillRef>
          <a:effectRef idx="0">
            <a:schemeClr val="dk1"/>
          </a:effectRef>
          <a:fontRef idx="minor">
            <a:schemeClr val="tx1"/>
          </a:fontRef>
        </p:style>
      </p:cxnSp>
      <p:cxnSp>
        <p:nvCxnSpPr>
          <p:cNvPr id="10" name="Rechte verbindingslijn 9"/>
          <p:cNvCxnSpPr/>
          <p:nvPr/>
        </p:nvCxnSpPr>
        <p:spPr>
          <a:xfrm flipV="1">
            <a:off x="2336800" y="161925"/>
            <a:ext cx="0" cy="539750"/>
          </a:xfrm>
          <a:prstGeom prst="line">
            <a:avLst/>
          </a:prstGeom>
          <a:ln w="3175"/>
        </p:spPr>
        <p:style>
          <a:lnRef idx="1">
            <a:schemeClr val="dk1"/>
          </a:lnRef>
          <a:fillRef idx="0">
            <a:schemeClr val="dk1"/>
          </a:fillRef>
          <a:effectRef idx="0">
            <a:schemeClr val="dk1"/>
          </a:effectRef>
          <a:fontRef idx="minor">
            <a:schemeClr val="tx1"/>
          </a:fontRef>
        </p:style>
      </p:cxnSp>
      <p:pic>
        <p:nvPicPr>
          <p:cNvPr id="11" name="Afbeelding 10">
            <a:hlinkClick r:id="rId16" action="ppaction://hlinksldjump"/>
          </p:cNvPr>
          <p:cNvPicPr>
            <a:picLocks noChangeAspect="1"/>
          </p:cNvPicPr>
          <p:nvPr/>
        </p:nvPicPr>
        <p:blipFill>
          <a:blip r:embed="rId17"/>
          <a:stretch>
            <a:fillRect/>
          </a:stretch>
        </p:blipFill>
        <p:spPr>
          <a:xfrm>
            <a:off x="357188" y="161925"/>
            <a:ext cx="619125" cy="493713"/>
          </a:xfrm>
          <a:prstGeom prst="rect">
            <a:avLst/>
          </a:prstGeom>
          <a:blipFill>
            <a:blip r:embed="rId18"/>
            <a:stretch>
              <a:fillRect/>
            </a:stretch>
          </a:blipFill>
          <a:effectLst>
            <a:outerShdw blurRad="101600" dist="12700" dir="2700000" algn="ctr" rotWithShape="0">
              <a:prstClr val="black">
                <a:alpha val="50000"/>
              </a:prstClr>
            </a:outerShdw>
          </a:effectLst>
        </p:spPr>
      </p:pic>
      <p:pic>
        <p:nvPicPr>
          <p:cNvPr id="12" name="Afbeelding 11">
            <a:hlinkClick r:id="rId16" action="ppaction://hlinksldjump"/>
          </p:cNvPr>
          <p:cNvPicPr>
            <a:picLocks noChangeAspect="1"/>
          </p:cNvPicPr>
          <p:nvPr/>
        </p:nvPicPr>
        <p:blipFill>
          <a:blip r:embed="rId17"/>
          <a:stretch>
            <a:fillRect/>
          </a:stretch>
        </p:blipFill>
        <p:spPr>
          <a:xfrm>
            <a:off x="2444750" y="161925"/>
            <a:ext cx="619125" cy="493713"/>
          </a:xfrm>
          <a:prstGeom prst="rect">
            <a:avLst/>
          </a:prstGeom>
          <a:blipFill>
            <a:blip r:embed="rId19"/>
            <a:stretch>
              <a:fillRect/>
            </a:stretch>
          </a:blipFill>
          <a:effectLst>
            <a:outerShdw blurRad="101600" dist="12700" dir="2700000" algn="ctr" rotWithShape="0">
              <a:prstClr val="black">
                <a:alpha val="50000"/>
              </a:prstClr>
            </a:outerShdw>
          </a:effectLst>
        </p:spPr>
      </p:pic>
      <p:cxnSp>
        <p:nvCxnSpPr>
          <p:cNvPr id="15" name="Rechte verbindingslijn 14"/>
          <p:cNvCxnSpPr/>
          <p:nvPr/>
        </p:nvCxnSpPr>
        <p:spPr>
          <a:xfrm flipV="1">
            <a:off x="4708525" y="161925"/>
            <a:ext cx="0" cy="539750"/>
          </a:xfrm>
          <a:prstGeom prst="line">
            <a:avLst/>
          </a:prstGeom>
          <a:ln w="3175"/>
        </p:spPr>
        <p:style>
          <a:lnRef idx="1">
            <a:schemeClr val="dk1"/>
          </a:lnRef>
          <a:fillRef idx="0">
            <a:schemeClr val="dk1"/>
          </a:fillRef>
          <a:effectRef idx="0">
            <a:schemeClr val="dk1"/>
          </a:effectRef>
          <a:fontRef idx="minor">
            <a:schemeClr val="tx1"/>
          </a:fontRef>
        </p:style>
      </p:cxnSp>
      <p:pic>
        <p:nvPicPr>
          <p:cNvPr id="8205" name="Picture 14" descr="iee_logo_supportedby_30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419475" y="0"/>
            <a:ext cx="338455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5" descr="geoelec"/>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1438" y="44450"/>
            <a:ext cx="3348037"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7" descr="Logo DTA 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532813" y="44450"/>
            <a:ext cx="50323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TextBox 1"/>
          <p:cNvSpPr txBox="1">
            <a:spLocks noChangeArrowheads="1"/>
          </p:cNvSpPr>
          <p:nvPr/>
        </p:nvSpPr>
        <p:spPr bwMode="auto">
          <a:xfrm>
            <a:off x="7451725" y="61913"/>
            <a:ext cx="8778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eaLnBrk="1" hangingPunct="1"/>
            <a:r>
              <a:rPr lang="en-GB">
                <a:solidFill>
                  <a:prstClr val="black"/>
                </a:solidFill>
              </a:rPr>
              <a:t>BRGM</a:t>
            </a:r>
          </a:p>
        </p:txBody>
      </p:sp>
    </p:spTree>
    <p:extLst>
      <p:ext uri="{BB962C8B-B14F-4D97-AF65-F5344CB8AC3E}">
        <p14:creationId xmlns:p14="http://schemas.microsoft.com/office/powerpoint/2010/main" val="96292111"/>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Lst>
  <p:timing>
    <p:tnLst>
      <p:par>
        <p:cTn id="1" dur="indefinite" restart="never" nodeType="tmRoot"/>
      </p:par>
    </p:tnLst>
  </p:timing>
  <p:hf sldNum="0" hdr="0" ftr="0" dt="0"/>
  <p:txStyles>
    <p:titleStyle>
      <a:lvl1pPr algn="l" rtl="0" eaLnBrk="0" fontAlgn="base" hangingPunct="0">
        <a:lnSpc>
          <a:spcPts val="2800"/>
        </a:lnSpc>
        <a:spcBef>
          <a:spcPct val="0"/>
        </a:spcBef>
        <a:spcAft>
          <a:spcPct val="0"/>
        </a:spcAft>
        <a:defRPr sz="2400" b="1" kern="1200">
          <a:solidFill>
            <a:schemeClr val="tx1"/>
          </a:solidFill>
          <a:latin typeface="Arial" pitchFamily="34" charset="0"/>
          <a:ea typeface="+mj-ea"/>
          <a:cs typeface="Arial" pitchFamily="34" charset="0"/>
        </a:defRPr>
      </a:lvl1pPr>
      <a:lvl2pPr algn="l" rtl="0" eaLnBrk="0" fontAlgn="base" hangingPunct="0">
        <a:lnSpc>
          <a:spcPts val="2800"/>
        </a:lnSpc>
        <a:spcBef>
          <a:spcPct val="0"/>
        </a:spcBef>
        <a:spcAft>
          <a:spcPct val="0"/>
        </a:spcAft>
        <a:defRPr sz="2400" b="1">
          <a:solidFill>
            <a:schemeClr val="tx1"/>
          </a:solidFill>
          <a:latin typeface="Arial" charset="0"/>
          <a:cs typeface="Arial" charset="0"/>
        </a:defRPr>
      </a:lvl2pPr>
      <a:lvl3pPr algn="l" rtl="0" eaLnBrk="0" fontAlgn="base" hangingPunct="0">
        <a:lnSpc>
          <a:spcPts val="2800"/>
        </a:lnSpc>
        <a:spcBef>
          <a:spcPct val="0"/>
        </a:spcBef>
        <a:spcAft>
          <a:spcPct val="0"/>
        </a:spcAft>
        <a:defRPr sz="2400" b="1">
          <a:solidFill>
            <a:schemeClr val="tx1"/>
          </a:solidFill>
          <a:latin typeface="Arial" charset="0"/>
          <a:cs typeface="Arial" charset="0"/>
        </a:defRPr>
      </a:lvl3pPr>
      <a:lvl4pPr algn="l" rtl="0" eaLnBrk="0" fontAlgn="base" hangingPunct="0">
        <a:lnSpc>
          <a:spcPts val="2800"/>
        </a:lnSpc>
        <a:spcBef>
          <a:spcPct val="0"/>
        </a:spcBef>
        <a:spcAft>
          <a:spcPct val="0"/>
        </a:spcAft>
        <a:defRPr sz="2400" b="1">
          <a:solidFill>
            <a:schemeClr val="tx1"/>
          </a:solidFill>
          <a:latin typeface="Arial" charset="0"/>
          <a:cs typeface="Arial" charset="0"/>
        </a:defRPr>
      </a:lvl4pPr>
      <a:lvl5pPr algn="l" rtl="0" eaLnBrk="0" fontAlgn="base" hangingPunct="0">
        <a:lnSpc>
          <a:spcPts val="2800"/>
        </a:lnSpc>
        <a:spcBef>
          <a:spcPct val="0"/>
        </a:spcBef>
        <a:spcAft>
          <a:spcPct val="0"/>
        </a:spcAft>
        <a:defRPr sz="2400" b="1">
          <a:solidFill>
            <a:schemeClr val="tx1"/>
          </a:solidFill>
          <a:latin typeface="Arial" charset="0"/>
          <a:cs typeface="Arial" charset="0"/>
        </a:defRPr>
      </a:lvl5pPr>
      <a:lvl6pPr marL="457200" algn="l" rtl="0" fontAlgn="base">
        <a:lnSpc>
          <a:spcPts val="2800"/>
        </a:lnSpc>
        <a:spcBef>
          <a:spcPct val="0"/>
        </a:spcBef>
        <a:spcAft>
          <a:spcPct val="0"/>
        </a:spcAft>
        <a:defRPr sz="2400" b="1">
          <a:solidFill>
            <a:schemeClr val="tx1"/>
          </a:solidFill>
          <a:latin typeface="Arial" charset="0"/>
          <a:cs typeface="Arial" charset="0"/>
        </a:defRPr>
      </a:lvl6pPr>
      <a:lvl7pPr marL="914400" algn="l" rtl="0" fontAlgn="base">
        <a:lnSpc>
          <a:spcPts val="2800"/>
        </a:lnSpc>
        <a:spcBef>
          <a:spcPct val="0"/>
        </a:spcBef>
        <a:spcAft>
          <a:spcPct val="0"/>
        </a:spcAft>
        <a:defRPr sz="2400" b="1">
          <a:solidFill>
            <a:schemeClr val="tx1"/>
          </a:solidFill>
          <a:latin typeface="Arial" charset="0"/>
          <a:cs typeface="Arial" charset="0"/>
        </a:defRPr>
      </a:lvl7pPr>
      <a:lvl8pPr marL="1371600" algn="l" rtl="0" fontAlgn="base">
        <a:lnSpc>
          <a:spcPts val="2800"/>
        </a:lnSpc>
        <a:spcBef>
          <a:spcPct val="0"/>
        </a:spcBef>
        <a:spcAft>
          <a:spcPct val="0"/>
        </a:spcAft>
        <a:defRPr sz="2400" b="1">
          <a:solidFill>
            <a:schemeClr val="tx1"/>
          </a:solidFill>
          <a:latin typeface="Arial" charset="0"/>
          <a:cs typeface="Arial" charset="0"/>
        </a:defRPr>
      </a:lvl8pPr>
      <a:lvl9pPr marL="1828800" algn="l" rtl="0" fontAlgn="base">
        <a:lnSpc>
          <a:spcPts val="2800"/>
        </a:lnSpc>
        <a:spcBef>
          <a:spcPct val="0"/>
        </a:spcBef>
        <a:spcAft>
          <a:spcPct val="0"/>
        </a:spcAft>
        <a:defRPr sz="2400" b="1">
          <a:solidFill>
            <a:schemeClr val="tx1"/>
          </a:solidFill>
          <a:latin typeface="Arial" charset="0"/>
          <a:cs typeface="Arial" charset="0"/>
        </a:defRPr>
      </a:lvl9pPr>
    </p:titleStyle>
    <p:bodyStyle>
      <a:lvl1pPr marL="185738" indent="-185738" algn="l" rtl="0" eaLnBrk="0" fontAlgn="base" hangingPunct="0">
        <a:lnSpc>
          <a:spcPts val="2813"/>
        </a:lnSpc>
        <a:spcBef>
          <a:spcPct val="0"/>
        </a:spcBef>
        <a:spcAft>
          <a:spcPct val="0"/>
        </a:spcAft>
        <a:buBlip>
          <a:blip r:embed="rId23"/>
        </a:buBlip>
        <a:defRPr kern="1200">
          <a:solidFill>
            <a:schemeClr val="tx1"/>
          </a:solidFill>
          <a:latin typeface="Arial" pitchFamily="34" charset="0"/>
          <a:ea typeface="+mn-ea"/>
          <a:cs typeface="Arial" pitchFamily="34" charset="0"/>
        </a:defRPr>
      </a:lvl1pPr>
      <a:lvl2pPr marL="357188" indent="-171450" algn="l" rtl="0" eaLnBrk="0" fontAlgn="base" hangingPunct="0">
        <a:lnSpc>
          <a:spcPts val="2813"/>
        </a:lnSpc>
        <a:spcBef>
          <a:spcPct val="0"/>
        </a:spcBef>
        <a:spcAft>
          <a:spcPct val="0"/>
        </a:spcAft>
        <a:buBlip>
          <a:blip r:embed="rId23"/>
        </a:buBlip>
        <a:defRPr kern="1200">
          <a:solidFill>
            <a:schemeClr val="tx1"/>
          </a:solidFill>
          <a:latin typeface="Arial" pitchFamily="34" charset="0"/>
          <a:ea typeface="+mn-ea"/>
          <a:cs typeface="Arial" pitchFamily="34" charset="0"/>
        </a:defRPr>
      </a:lvl2pPr>
      <a:lvl3pPr marL="542925" indent="-185738" algn="l" rtl="0" eaLnBrk="0" fontAlgn="base" hangingPunct="0">
        <a:lnSpc>
          <a:spcPts val="2813"/>
        </a:lnSpc>
        <a:spcBef>
          <a:spcPct val="0"/>
        </a:spcBef>
        <a:spcAft>
          <a:spcPct val="0"/>
        </a:spcAft>
        <a:buBlip>
          <a:blip r:embed="rId23"/>
        </a:buBlip>
        <a:defRPr kern="1200">
          <a:solidFill>
            <a:schemeClr val="tx1"/>
          </a:solidFill>
          <a:latin typeface="Arial" pitchFamily="34" charset="0"/>
          <a:ea typeface="+mn-ea"/>
          <a:cs typeface="Arial" pitchFamily="34" charset="0"/>
        </a:defRPr>
      </a:lvl3pPr>
      <a:lvl4pPr marL="715963" indent="-173038" algn="l" rtl="0" eaLnBrk="0" fontAlgn="base" hangingPunct="0">
        <a:lnSpc>
          <a:spcPts val="2813"/>
        </a:lnSpc>
        <a:spcBef>
          <a:spcPct val="0"/>
        </a:spcBef>
        <a:spcAft>
          <a:spcPct val="0"/>
        </a:spcAft>
        <a:buBlip>
          <a:blip r:embed="rId23"/>
        </a:buBlip>
        <a:defRPr kern="1200">
          <a:solidFill>
            <a:schemeClr val="tx1"/>
          </a:solidFill>
          <a:latin typeface="Arial" pitchFamily="34" charset="0"/>
          <a:ea typeface="+mn-ea"/>
          <a:cs typeface="Arial" pitchFamily="34" charset="0"/>
        </a:defRPr>
      </a:lvl4pPr>
      <a:lvl5pPr marL="901700" indent="-185738" algn="l" rtl="0" eaLnBrk="0" fontAlgn="base" hangingPunct="0">
        <a:lnSpc>
          <a:spcPts val="2813"/>
        </a:lnSpc>
        <a:spcBef>
          <a:spcPct val="0"/>
        </a:spcBef>
        <a:spcAft>
          <a:spcPct val="0"/>
        </a:spcAft>
        <a:buBlip>
          <a:blip r:embed="rId23"/>
        </a:buBlip>
        <a:defRPr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84" name="Line 20"/>
          <p:cNvSpPr>
            <a:spLocks noChangeShapeType="1"/>
          </p:cNvSpPr>
          <p:nvPr/>
        </p:nvSpPr>
        <p:spPr bwMode="auto">
          <a:xfrm flipH="1">
            <a:off x="0" y="6453188"/>
            <a:ext cx="7235825" cy="0"/>
          </a:xfrm>
          <a:prstGeom prst="line">
            <a:avLst/>
          </a:prstGeom>
          <a:noFill/>
          <a:ln w="12700">
            <a:solidFill>
              <a:srgbClr val="00007D"/>
            </a:solidFill>
            <a:round/>
            <a:headEnd/>
            <a:tailEnd/>
          </a:ln>
          <a:effectLst/>
        </p:spPr>
        <p:txBody>
          <a:bodyPr/>
          <a:lstStyle/>
          <a:p>
            <a:pPr defTabSz="914400">
              <a:defRPr/>
            </a:pPr>
            <a:endParaRPr lang="en-US">
              <a:solidFill>
                <a:srgbClr val="000000"/>
              </a:solidFill>
              <a:latin typeface="Arial"/>
            </a:endParaRPr>
          </a:p>
        </p:txBody>
      </p:sp>
      <p:sp>
        <p:nvSpPr>
          <p:cNvPr id="11283" name="Rectangle 19"/>
          <p:cNvSpPr>
            <a:spLocks noChangeArrowheads="1"/>
          </p:cNvSpPr>
          <p:nvPr/>
        </p:nvSpPr>
        <p:spPr bwMode="auto">
          <a:xfrm>
            <a:off x="3779838" y="6237288"/>
            <a:ext cx="1584325" cy="360362"/>
          </a:xfrm>
          <a:prstGeom prst="rect">
            <a:avLst/>
          </a:prstGeom>
          <a:solidFill>
            <a:schemeClr val="bg1"/>
          </a:solidFill>
          <a:ln w="9525">
            <a:noFill/>
            <a:miter lim="800000"/>
            <a:headEnd/>
            <a:tailEnd/>
          </a:ln>
          <a:effectLst/>
        </p:spPr>
        <p:txBody>
          <a:bodyPr wrap="none" anchor="ctr"/>
          <a:lstStyle/>
          <a:p>
            <a:pPr defTabSz="914400">
              <a:defRPr/>
            </a:pPr>
            <a:endParaRPr lang="en-US">
              <a:solidFill>
                <a:srgbClr val="000000"/>
              </a:solidFill>
              <a:latin typeface="Arial"/>
            </a:endParaRPr>
          </a:p>
        </p:txBody>
      </p:sp>
      <p:sp>
        <p:nvSpPr>
          <p:cNvPr id="11266" name="Rectangle 2"/>
          <p:cNvSpPr>
            <a:spLocks noGrp="1" noChangeArrowheads="1"/>
          </p:cNvSpPr>
          <p:nvPr>
            <p:ph type="ftr" sz="quarter" idx="3"/>
          </p:nvPr>
        </p:nvSpPr>
        <p:spPr bwMode="auto">
          <a:xfrm>
            <a:off x="3116263" y="6113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solidFill>
                  <a:srgbClr val="00007D"/>
                </a:solidFill>
                <a:latin typeface="Arial" charset="0"/>
              </a:defRPr>
            </a:lvl1pPr>
          </a:lstStyle>
          <a:p>
            <a:pPr defTabSz="914400">
              <a:defRPr/>
            </a:pPr>
            <a:r>
              <a:rPr lang="en-GB"/>
              <a:t>www.eera-set.eu</a:t>
            </a:r>
          </a:p>
        </p:txBody>
      </p:sp>
      <p:sp>
        <p:nvSpPr>
          <p:cNvPr id="11282" name="Line 18"/>
          <p:cNvSpPr>
            <a:spLocks noChangeShapeType="1"/>
          </p:cNvSpPr>
          <p:nvPr/>
        </p:nvSpPr>
        <p:spPr bwMode="auto">
          <a:xfrm flipH="1">
            <a:off x="2700338" y="1196975"/>
            <a:ext cx="6443662" cy="0"/>
          </a:xfrm>
          <a:prstGeom prst="line">
            <a:avLst/>
          </a:prstGeom>
          <a:noFill/>
          <a:ln w="12700">
            <a:solidFill>
              <a:srgbClr val="00007D"/>
            </a:solidFill>
            <a:round/>
            <a:headEnd/>
            <a:tailEnd/>
          </a:ln>
          <a:effectLst/>
        </p:spPr>
        <p:txBody>
          <a:bodyPr/>
          <a:lstStyle/>
          <a:p>
            <a:pPr defTabSz="914400">
              <a:defRPr/>
            </a:pPr>
            <a:endParaRPr lang="en-US">
              <a:solidFill>
                <a:srgbClr val="000000"/>
              </a:solidFill>
              <a:latin typeface="Arial"/>
            </a:endParaRPr>
          </a:p>
        </p:txBody>
      </p:sp>
      <p:pic>
        <p:nvPicPr>
          <p:cNvPr id="1030" name="Picture 17" descr="EERA 1 white"/>
          <p:cNvPicPr>
            <a:picLocks noChangeAspect="1" noChangeArrowheads="1"/>
          </p:cNvPicPr>
          <p:nvPr/>
        </p:nvPicPr>
        <p:blipFill>
          <a:blip r:embed="rId14" cstate="print"/>
          <a:srcRect/>
          <a:stretch>
            <a:fillRect/>
          </a:stretch>
        </p:blipFill>
        <p:spPr bwMode="auto">
          <a:xfrm>
            <a:off x="0" y="333375"/>
            <a:ext cx="1763713" cy="871538"/>
          </a:xfrm>
          <a:prstGeom prst="rect">
            <a:avLst/>
          </a:prstGeom>
          <a:noFill/>
          <a:ln w="9525">
            <a:noFill/>
            <a:miter lim="800000"/>
            <a:headEnd/>
            <a:tailEnd/>
          </a:ln>
        </p:spPr>
      </p:pic>
      <p:sp>
        <p:nvSpPr>
          <p:cNvPr id="11267" name="Rectangle 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pPr defTabSz="914400">
              <a:defRPr/>
            </a:pPr>
            <a:fld id="{CF862D5B-1564-4EED-A58E-FD2FD73064B6}" type="slidenum">
              <a:rPr lang="en-GB">
                <a:solidFill>
                  <a:srgbClr val="000000"/>
                </a:solidFill>
              </a:rPr>
              <a:pPr defTabSz="914400">
                <a:defRPr/>
              </a:pPr>
              <a:t>‹#›</a:t>
            </a:fld>
            <a:endParaRPr lang="en-GB">
              <a:solidFill>
                <a:srgbClr val="000000"/>
              </a:solidFill>
            </a:endParaRPr>
          </a:p>
        </p:txBody>
      </p:sp>
      <p:grpSp>
        <p:nvGrpSpPr>
          <p:cNvPr id="1032" name="Group 4"/>
          <p:cNvGrpSpPr>
            <a:grpSpLocks/>
          </p:cNvGrpSpPr>
          <p:nvPr/>
        </p:nvGrpSpPr>
        <p:grpSpPr bwMode="auto">
          <a:xfrm>
            <a:off x="0" y="0"/>
            <a:ext cx="9144000" cy="546100"/>
            <a:chOff x="0" y="0"/>
            <a:chExt cx="5760" cy="344"/>
          </a:xfrm>
        </p:grpSpPr>
        <p:sp>
          <p:nvSpPr>
            <p:cNvPr id="11269"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defTabSz="914400">
                <a:defRPr/>
              </a:pPr>
              <a:endParaRPr lang="en-US" sz="2400">
                <a:solidFill>
                  <a:srgbClr val="000000"/>
                </a:solidFill>
                <a:latin typeface="Times New Roman" pitchFamily="18" charset="0"/>
              </a:endParaRPr>
            </a:p>
          </p:txBody>
        </p:sp>
        <p:sp>
          <p:nvSpPr>
            <p:cNvPr id="11270"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w="9525">
              <a:noFill/>
              <a:miter lim="800000"/>
              <a:headEnd/>
              <a:tailEnd/>
            </a:ln>
          </p:spPr>
          <p:txBody>
            <a:bodyPr/>
            <a:lstStyle/>
            <a:p>
              <a:pPr defTabSz="914400">
                <a:defRPr/>
              </a:pPr>
              <a:endParaRPr lang="en-US" sz="2400">
                <a:solidFill>
                  <a:srgbClr val="000000"/>
                </a:solidFill>
                <a:latin typeface="Times New Roman" pitchFamily="18" charset="0"/>
              </a:endParaRPr>
            </a:p>
          </p:txBody>
        </p:sp>
        <p:sp>
          <p:nvSpPr>
            <p:cNvPr id="11271" name="Rectangle 7"/>
            <p:cNvSpPr>
              <a:spLocks noChangeArrowheads="1"/>
            </p:cNvSpPr>
            <p:nvPr/>
          </p:nvSpPr>
          <p:spPr bwMode="auto">
            <a:xfrm>
              <a:off x="258" y="85"/>
              <a:ext cx="87" cy="89"/>
            </a:xfrm>
            <a:prstGeom prst="rect">
              <a:avLst/>
            </a:prstGeom>
            <a:solidFill>
              <a:schemeClr val="folHlink"/>
            </a:solidFill>
            <a:ln w="9525">
              <a:noFill/>
              <a:miter lim="800000"/>
              <a:headEnd/>
              <a:tailEnd/>
            </a:ln>
          </p:spPr>
          <p:txBody>
            <a:bodyPr/>
            <a:lstStyle/>
            <a:p>
              <a:pPr defTabSz="914400">
                <a:defRPr/>
              </a:pPr>
              <a:endParaRPr lang="en-US">
                <a:solidFill>
                  <a:srgbClr val="666699"/>
                </a:solidFill>
                <a:latin typeface="Arial"/>
              </a:endParaRPr>
            </a:p>
          </p:txBody>
        </p:sp>
        <p:sp>
          <p:nvSpPr>
            <p:cNvPr id="11272" name="Rectangle 8"/>
            <p:cNvSpPr>
              <a:spLocks noChangeArrowheads="1"/>
            </p:cNvSpPr>
            <p:nvPr/>
          </p:nvSpPr>
          <p:spPr bwMode="auto">
            <a:xfrm>
              <a:off x="345" y="0"/>
              <a:ext cx="88" cy="87"/>
            </a:xfrm>
            <a:prstGeom prst="rect">
              <a:avLst/>
            </a:prstGeom>
            <a:solidFill>
              <a:schemeClr val="folHlink"/>
            </a:solidFill>
            <a:ln w="9525">
              <a:noFill/>
              <a:miter lim="800000"/>
              <a:headEnd/>
              <a:tailEnd/>
            </a:ln>
          </p:spPr>
          <p:txBody>
            <a:bodyPr/>
            <a:lstStyle/>
            <a:p>
              <a:pPr defTabSz="914400">
                <a:defRPr/>
              </a:pPr>
              <a:endParaRPr lang="en-US">
                <a:solidFill>
                  <a:srgbClr val="666699"/>
                </a:solidFill>
                <a:latin typeface="Arial"/>
              </a:endParaRPr>
            </a:p>
          </p:txBody>
        </p:sp>
        <p:sp>
          <p:nvSpPr>
            <p:cNvPr id="11273" name="Rectangle 9"/>
            <p:cNvSpPr>
              <a:spLocks noChangeArrowheads="1"/>
            </p:cNvSpPr>
            <p:nvPr/>
          </p:nvSpPr>
          <p:spPr bwMode="auto">
            <a:xfrm>
              <a:off x="345" y="85"/>
              <a:ext cx="88" cy="89"/>
            </a:xfrm>
            <a:prstGeom prst="rect">
              <a:avLst/>
            </a:prstGeom>
            <a:solidFill>
              <a:schemeClr val="accent2"/>
            </a:solidFill>
            <a:ln w="9525">
              <a:noFill/>
              <a:miter lim="800000"/>
              <a:headEnd/>
              <a:tailEnd/>
            </a:ln>
          </p:spPr>
          <p:txBody>
            <a:bodyPr/>
            <a:lstStyle/>
            <a:p>
              <a:pPr defTabSz="914400">
                <a:defRPr/>
              </a:pPr>
              <a:endParaRPr lang="en-US">
                <a:solidFill>
                  <a:srgbClr val="9999CC"/>
                </a:solidFill>
                <a:latin typeface="Arial"/>
              </a:endParaRPr>
            </a:p>
          </p:txBody>
        </p:sp>
        <p:sp>
          <p:nvSpPr>
            <p:cNvPr id="11274" name="Rectangle 10"/>
            <p:cNvSpPr>
              <a:spLocks noChangeArrowheads="1"/>
            </p:cNvSpPr>
            <p:nvPr/>
          </p:nvSpPr>
          <p:spPr bwMode="auto">
            <a:xfrm>
              <a:off x="173" y="173"/>
              <a:ext cx="86" cy="87"/>
            </a:xfrm>
            <a:prstGeom prst="rect">
              <a:avLst/>
            </a:prstGeom>
            <a:solidFill>
              <a:schemeClr val="folHlink"/>
            </a:solidFill>
            <a:ln w="9525">
              <a:noFill/>
              <a:miter lim="800000"/>
              <a:headEnd/>
              <a:tailEnd/>
            </a:ln>
          </p:spPr>
          <p:txBody>
            <a:bodyPr/>
            <a:lstStyle/>
            <a:p>
              <a:pPr defTabSz="914400">
                <a:defRPr/>
              </a:pPr>
              <a:endParaRPr lang="en-US">
                <a:solidFill>
                  <a:srgbClr val="666699"/>
                </a:solidFill>
                <a:latin typeface="Arial"/>
              </a:endParaRPr>
            </a:p>
          </p:txBody>
        </p:sp>
        <p:sp>
          <p:nvSpPr>
            <p:cNvPr id="11275" name="Rectangle 11"/>
            <p:cNvSpPr>
              <a:spLocks noChangeArrowheads="1"/>
            </p:cNvSpPr>
            <p:nvPr/>
          </p:nvSpPr>
          <p:spPr bwMode="auto">
            <a:xfrm>
              <a:off x="83" y="86"/>
              <a:ext cx="89" cy="87"/>
            </a:xfrm>
            <a:prstGeom prst="rect">
              <a:avLst/>
            </a:prstGeom>
            <a:solidFill>
              <a:schemeClr val="bg2"/>
            </a:solidFill>
            <a:ln w="9525">
              <a:noFill/>
              <a:miter lim="800000"/>
              <a:headEnd/>
              <a:tailEnd/>
            </a:ln>
          </p:spPr>
          <p:txBody>
            <a:bodyPr/>
            <a:lstStyle/>
            <a:p>
              <a:pPr defTabSz="914400">
                <a:defRPr/>
              </a:pPr>
              <a:endParaRPr lang="en-US" sz="2400">
                <a:solidFill>
                  <a:srgbClr val="000000"/>
                </a:solidFill>
                <a:latin typeface="Times New Roman" pitchFamily="18" charset="0"/>
              </a:endParaRPr>
            </a:p>
          </p:txBody>
        </p:sp>
        <p:sp>
          <p:nvSpPr>
            <p:cNvPr id="11276" name="Rectangle 12"/>
            <p:cNvSpPr>
              <a:spLocks noChangeArrowheads="1"/>
            </p:cNvSpPr>
            <p:nvPr/>
          </p:nvSpPr>
          <p:spPr bwMode="auto">
            <a:xfrm>
              <a:off x="258" y="171"/>
              <a:ext cx="87" cy="87"/>
            </a:xfrm>
            <a:prstGeom prst="rect">
              <a:avLst/>
            </a:prstGeom>
            <a:solidFill>
              <a:schemeClr val="accent2"/>
            </a:solidFill>
            <a:ln w="9525">
              <a:noFill/>
              <a:miter lim="800000"/>
              <a:headEnd/>
              <a:tailEnd/>
            </a:ln>
          </p:spPr>
          <p:txBody>
            <a:bodyPr/>
            <a:lstStyle/>
            <a:p>
              <a:pPr defTabSz="914400">
                <a:defRPr/>
              </a:pPr>
              <a:endParaRPr lang="en-US">
                <a:solidFill>
                  <a:srgbClr val="9999CC"/>
                </a:solidFill>
                <a:latin typeface="Arial"/>
              </a:endParaRPr>
            </a:p>
          </p:txBody>
        </p:sp>
        <p:sp>
          <p:nvSpPr>
            <p:cNvPr id="11277" name="Rectangle 13"/>
            <p:cNvSpPr>
              <a:spLocks noChangeArrowheads="1"/>
            </p:cNvSpPr>
            <p:nvPr/>
          </p:nvSpPr>
          <p:spPr bwMode="auto">
            <a:xfrm>
              <a:off x="173" y="258"/>
              <a:ext cx="86" cy="86"/>
            </a:xfrm>
            <a:prstGeom prst="rect">
              <a:avLst/>
            </a:prstGeom>
            <a:solidFill>
              <a:schemeClr val="accent2"/>
            </a:solidFill>
            <a:ln w="9525">
              <a:noFill/>
              <a:miter lim="800000"/>
              <a:headEnd/>
              <a:tailEnd/>
            </a:ln>
          </p:spPr>
          <p:txBody>
            <a:bodyPr/>
            <a:lstStyle/>
            <a:p>
              <a:pPr defTabSz="914400">
                <a:defRPr/>
              </a:pPr>
              <a:endParaRPr lang="en-US">
                <a:solidFill>
                  <a:srgbClr val="9999CC"/>
                </a:solidFill>
                <a:latin typeface="Arial"/>
              </a:endParaRPr>
            </a:p>
          </p:txBody>
        </p:sp>
      </p:grpSp>
      <p:sp>
        <p:nvSpPr>
          <p:cNvPr id="1033" name="Rectangle 14"/>
          <p:cNvSpPr>
            <a:spLocks noGrp="1" noChangeArrowheads="1"/>
          </p:cNvSpPr>
          <p:nvPr>
            <p:ph type="title"/>
          </p:nvPr>
        </p:nvSpPr>
        <p:spPr bwMode="auto">
          <a:xfrm>
            <a:off x="2555875" y="620713"/>
            <a:ext cx="6264275" cy="5953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34" name="Rectangle 15"/>
          <p:cNvSpPr>
            <a:spLocks noGrp="1" noChangeArrowheads="1"/>
          </p:cNvSpPr>
          <p:nvPr>
            <p:ph type="body" idx="1"/>
          </p:nvPr>
        </p:nvSpPr>
        <p:spPr bwMode="auto">
          <a:xfrm>
            <a:off x="457200" y="1484313"/>
            <a:ext cx="8362950" cy="43926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1280" name="Rectangle 1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defTabSz="914400">
              <a:defRPr/>
            </a:pPr>
            <a:endParaRPr lang="en-GB">
              <a:solidFill>
                <a:srgbClr val="000000"/>
              </a:solidFill>
            </a:endParaRPr>
          </a:p>
        </p:txBody>
      </p:sp>
    </p:spTree>
    <p:extLst>
      <p:ext uri="{BB962C8B-B14F-4D97-AF65-F5344CB8AC3E}">
        <p14:creationId xmlns:p14="http://schemas.microsoft.com/office/powerpoint/2010/main" val="25822323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 id="2147483819"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3000">
          <a:solidFill>
            <a:schemeClr val="tx1"/>
          </a:solidFill>
          <a:latin typeface="+mj-lt"/>
          <a:ea typeface="+mj-ea"/>
          <a:cs typeface="+mj-cs"/>
        </a:defRPr>
      </a:lvl1pPr>
      <a:lvl2pPr algn="l" rtl="0" eaLnBrk="0" fontAlgn="base" hangingPunct="0">
        <a:spcBef>
          <a:spcPct val="0"/>
        </a:spcBef>
        <a:spcAft>
          <a:spcPct val="0"/>
        </a:spcAft>
        <a:defRPr sz="3000">
          <a:solidFill>
            <a:schemeClr val="tx1"/>
          </a:solidFill>
          <a:latin typeface="Arial" charset="0"/>
        </a:defRPr>
      </a:lvl2pPr>
      <a:lvl3pPr algn="l" rtl="0" eaLnBrk="0" fontAlgn="base" hangingPunct="0">
        <a:spcBef>
          <a:spcPct val="0"/>
        </a:spcBef>
        <a:spcAft>
          <a:spcPct val="0"/>
        </a:spcAft>
        <a:defRPr sz="3000">
          <a:solidFill>
            <a:schemeClr val="tx1"/>
          </a:solidFill>
          <a:latin typeface="Arial" charset="0"/>
        </a:defRPr>
      </a:lvl3pPr>
      <a:lvl4pPr algn="l" rtl="0" eaLnBrk="0" fontAlgn="base" hangingPunct="0">
        <a:spcBef>
          <a:spcPct val="0"/>
        </a:spcBef>
        <a:spcAft>
          <a:spcPct val="0"/>
        </a:spcAft>
        <a:defRPr sz="3000">
          <a:solidFill>
            <a:schemeClr val="tx1"/>
          </a:solidFill>
          <a:latin typeface="Arial" charset="0"/>
        </a:defRPr>
      </a:lvl4pPr>
      <a:lvl5pPr algn="l" rtl="0" eaLnBrk="0" fontAlgn="base" hangingPunct="0">
        <a:spcBef>
          <a:spcPct val="0"/>
        </a:spcBef>
        <a:spcAft>
          <a:spcPct val="0"/>
        </a:spcAft>
        <a:defRPr sz="3000">
          <a:solidFill>
            <a:schemeClr val="tx1"/>
          </a:solidFill>
          <a:latin typeface="Arial" charset="0"/>
        </a:defRPr>
      </a:lvl5pPr>
      <a:lvl6pPr marL="457200" algn="l" rtl="0" fontAlgn="base">
        <a:spcBef>
          <a:spcPct val="0"/>
        </a:spcBef>
        <a:spcAft>
          <a:spcPct val="0"/>
        </a:spcAft>
        <a:defRPr sz="3000">
          <a:solidFill>
            <a:schemeClr val="tx1"/>
          </a:solidFill>
          <a:latin typeface="Arial" charset="0"/>
        </a:defRPr>
      </a:lvl6pPr>
      <a:lvl7pPr marL="914400" algn="l" rtl="0" fontAlgn="base">
        <a:spcBef>
          <a:spcPct val="0"/>
        </a:spcBef>
        <a:spcAft>
          <a:spcPct val="0"/>
        </a:spcAft>
        <a:defRPr sz="3000">
          <a:solidFill>
            <a:schemeClr val="tx1"/>
          </a:solidFill>
          <a:latin typeface="Arial" charset="0"/>
        </a:defRPr>
      </a:lvl7pPr>
      <a:lvl8pPr marL="1371600" algn="l" rtl="0" fontAlgn="base">
        <a:spcBef>
          <a:spcPct val="0"/>
        </a:spcBef>
        <a:spcAft>
          <a:spcPct val="0"/>
        </a:spcAft>
        <a:defRPr sz="3000">
          <a:solidFill>
            <a:schemeClr val="tx1"/>
          </a:solidFill>
          <a:latin typeface="Arial" charset="0"/>
        </a:defRPr>
      </a:lvl8pPr>
      <a:lvl9pPr marL="1828800" algn="l" rtl="0" fontAlgn="base">
        <a:spcBef>
          <a:spcPct val="0"/>
        </a:spcBef>
        <a:spcAft>
          <a:spcPct val="0"/>
        </a:spcAft>
        <a:defRPr sz="3000">
          <a:solidFill>
            <a:schemeClr val="tx1"/>
          </a:solidFill>
          <a:latin typeface="Arial" charset="0"/>
        </a:defRPr>
      </a:lvl9pPr>
    </p:titleStyle>
    <p:bodyStyle>
      <a:lvl1pPr marL="342900" indent="-342900" algn="l" rtl="0" eaLnBrk="0" fontAlgn="base" hangingPunct="0">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Arial" charset="0"/>
        <a:buChar char="−"/>
        <a:defRPr sz="2000">
          <a:solidFill>
            <a:schemeClr val="tx1"/>
          </a:solidFill>
          <a:latin typeface="+mn-lt"/>
        </a:defRPr>
      </a:lvl2pPr>
      <a:lvl3pPr marL="1143000" indent="-228600" algn="l" rtl="0" eaLnBrk="0" fontAlgn="base" hangingPunct="0">
        <a:spcBef>
          <a:spcPct val="20000"/>
        </a:spcBef>
        <a:spcAft>
          <a:spcPct val="0"/>
        </a:spcAft>
        <a:buClr>
          <a:schemeClr val="tx1"/>
        </a:buClr>
        <a:buSzPct val="65000"/>
        <a:buFont typeface="Wingdings" pitchFamily="2" charset="2"/>
        <a:buChar char="Ø"/>
        <a:defRPr>
          <a:solidFill>
            <a:schemeClr val="tx1"/>
          </a:solidFill>
          <a:latin typeface="+mn-lt"/>
        </a:defRPr>
      </a:lvl3pPr>
      <a:lvl4pPr marL="1600200" indent="-228600" algn="l" rtl="0" eaLnBrk="0" fontAlgn="base" hangingPunct="0">
        <a:spcBef>
          <a:spcPct val="20000"/>
        </a:spcBef>
        <a:spcAft>
          <a:spcPct val="0"/>
        </a:spcAft>
        <a:buClr>
          <a:schemeClr val="tx1"/>
        </a:buClr>
        <a:buSzPct val="70000"/>
        <a:buFont typeface="Wingdings" pitchFamily="2" charset="2"/>
        <a:buChar char="¨"/>
        <a:defRPr sz="1600">
          <a:solidFill>
            <a:schemeClr val="tx1"/>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
        <a:defRPr sz="1400">
          <a:solidFill>
            <a:schemeClr val="tx1"/>
          </a:solidFill>
          <a:latin typeface="+mn-lt"/>
        </a:defRPr>
      </a:lvl5pPr>
      <a:lvl6pPr marL="2514600" indent="-228600" algn="l" rtl="0" fontAlgn="base">
        <a:spcBef>
          <a:spcPct val="20000"/>
        </a:spcBef>
        <a:spcAft>
          <a:spcPct val="0"/>
        </a:spcAft>
        <a:buClr>
          <a:schemeClr val="tx1"/>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chemeClr val="tx1"/>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chemeClr val="tx1"/>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chemeClr val="tx1"/>
        </a:buClr>
        <a:buFont typeface="Wingdings" pitchFamily="2" charset="2"/>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jdelijke aanduiding voor titel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nl-NL" smtClean="0"/>
              <a:t>Titelstijl van model bewerken</a:t>
            </a:r>
          </a:p>
        </p:txBody>
      </p:sp>
      <p:sp>
        <p:nvSpPr>
          <p:cNvPr id="1027" name="Tijdelijke aanduiding voor teks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Verdana" pitchFamily="-109" charset="0"/>
              </a:defRPr>
            </a:lvl1pPr>
          </a:lstStyle>
          <a:p>
            <a:pPr>
              <a:defRPr/>
            </a:pPr>
            <a:fld id="{1617C1AA-E24C-465B-B323-A301F40A6B2A}" type="datetime1">
              <a:rPr lang="nl-NL"/>
              <a:pPr>
                <a:defRPr/>
              </a:pPr>
              <a:t>24-3-2015</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Verdana" pitchFamily="-109" charset="0"/>
              </a:defRPr>
            </a:lvl1pPr>
          </a:lstStyle>
          <a:p>
            <a:pPr>
              <a:defRPr/>
            </a:pPr>
            <a:endParaRPr lang="en-US"/>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Verdana" pitchFamily="-109" charset="0"/>
              </a:defRPr>
            </a:lvl1pPr>
          </a:lstStyle>
          <a:p>
            <a:pPr>
              <a:defRPr/>
            </a:pPr>
            <a:fld id="{B6867322-9E75-4D9D-B965-0CB9E3576043}" type="slidenum">
              <a:rPr lang="nl-NL"/>
              <a:pPr>
                <a:defRPr/>
              </a:pPr>
              <a:t>‹#›</a:t>
            </a:fld>
            <a:endParaRPr lang="nl-NL"/>
          </a:p>
        </p:txBody>
      </p:sp>
    </p:spTree>
    <p:extLst>
      <p:ext uri="{BB962C8B-B14F-4D97-AF65-F5344CB8AC3E}">
        <p14:creationId xmlns:p14="http://schemas.microsoft.com/office/powerpoint/2010/main" val="757390313"/>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l" defTabSz="457200" rtl="0" eaLnBrk="0" fontAlgn="base" hangingPunct="0">
        <a:spcBef>
          <a:spcPct val="0"/>
        </a:spcBef>
        <a:spcAft>
          <a:spcPct val="0"/>
        </a:spcAft>
        <a:defRPr sz="3200" b="1" kern="1200">
          <a:solidFill>
            <a:srgbClr val="D70044"/>
          </a:solidFill>
          <a:latin typeface="Verdana"/>
          <a:ea typeface="ＭＳ Ｐゴシック" pitchFamily="-65" charset="-128"/>
          <a:cs typeface="Verdana"/>
        </a:defRPr>
      </a:lvl1pPr>
      <a:lvl2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cs typeface="Verdana" pitchFamily="-109" charset="0"/>
        </a:defRPr>
      </a:lvl2pPr>
      <a:lvl3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cs typeface="Verdana" pitchFamily="-109" charset="0"/>
        </a:defRPr>
      </a:lvl3pPr>
      <a:lvl4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cs typeface="Verdana" pitchFamily="-109" charset="0"/>
        </a:defRPr>
      </a:lvl4pPr>
      <a:lvl5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cs typeface="Verdana" pitchFamily="-109" charset="0"/>
        </a:defRPr>
      </a:lvl5pPr>
      <a:lvl6pPr marL="457200" algn="l" defTabSz="457200" rtl="0" fontAlgn="base">
        <a:spcBef>
          <a:spcPct val="0"/>
        </a:spcBef>
        <a:spcAft>
          <a:spcPct val="0"/>
        </a:spcAft>
        <a:defRPr sz="3200" b="1">
          <a:solidFill>
            <a:srgbClr val="D70044"/>
          </a:solidFill>
          <a:latin typeface="Verdana" pitchFamily="-65" charset="0"/>
          <a:ea typeface="ＭＳ Ｐゴシック" pitchFamily="-65" charset="-128"/>
        </a:defRPr>
      </a:lvl6pPr>
      <a:lvl7pPr marL="914400" algn="l" defTabSz="457200" rtl="0" fontAlgn="base">
        <a:spcBef>
          <a:spcPct val="0"/>
        </a:spcBef>
        <a:spcAft>
          <a:spcPct val="0"/>
        </a:spcAft>
        <a:defRPr sz="3200" b="1">
          <a:solidFill>
            <a:srgbClr val="D70044"/>
          </a:solidFill>
          <a:latin typeface="Verdana" pitchFamily="-65" charset="0"/>
          <a:ea typeface="ＭＳ Ｐゴシック" pitchFamily="-65" charset="-128"/>
        </a:defRPr>
      </a:lvl7pPr>
      <a:lvl8pPr marL="1371600" algn="l" defTabSz="457200" rtl="0" fontAlgn="base">
        <a:spcBef>
          <a:spcPct val="0"/>
        </a:spcBef>
        <a:spcAft>
          <a:spcPct val="0"/>
        </a:spcAft>
        <a:defRPr sz="3200" b="1">
          <a:solidFill>
            <a:srgbClr val="D70044"/>
          </a:solidFill>
          <a:latin typeface="Verdana" pitchFamily="-65" charset="0"/>
          <a:ea typeface="ＭＳ Ｐゴシック" pitchFamily="-65" charset="-128"/>
        </a:defRPr>
      </a:lvl8pPr>
      <a:lvl9pPr marL="1828800" algn="l" defTabSz="457200" rtl="0" fontAlgn="base">
        <a:spcBef>
          <a:spcPct val="0"/>
        </a:spcBef>
        <a:spcAft>
          <a:spcPct val="0"/>
        </a:spcAft>
        <a:defRPr sz="3200" b="1">
          <a:solidFill>
            <a:srgbClr val="D70044"/>
          </a:solidFill>
          <a:latin typeface="Verdana" pitchFamily="-65" charset="0"/>
          <a:ea typeface="ＭＳ Ｐゴシック" pitchFamily="-65" charset="-128"/>
        </a:defRPr>
      </a:lvl9pPr>
    </p:titleStyle>
    <p:body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1pPr>
      <a:lvl2pPr marL="742950" indent="-28575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Verdana"/>
          <a:ea typeface="ＭＳ Ｐゴシック" pitchFamily="-65" charset="-128"/>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7" name="Picture 3" descr="U:\DNV\New upgrading projects received September 2013\PPT project assigned September 2013-\work\A4 PPT logos.emf"/>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7125"/>
          <a:stretch/>
        </p:blipFill>
        <p:spPr bwMode="auto">
          <a:xfrm>
            <a:off x="0" y="6277564"/>
            <a:ext cx="8895105" cy="3287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250825" y="241082"/>
            <a:ext cx="8641656" cy="670086"/>
          </a:xfrm>
          <a:prstGeom prst="rect">
            <a:avLst/>
          </a:prstGeom>
        </p:spPr>
        <p:txBody>
          <a:bodyPr vert="horz" lIns="0" tIns="0" rIns="0" bIns="0" rtlCol="0" anchor="b" anchorCtr="0">
            <a:noAutofit/>
          </a:bodyPr>
          <a:lstStyle/>
          <a:p>
            <a:r>
              <a:rPr lang="en-US" noProof="0" smtClean="0"/>
              <a:t>Click to edit Master title style</a:t>
            </a:r>
            <a:endParaRPr lang="en-GB" noProof="0" dirty="0"/>
          </a:p>
        </p:txBody>
      </p:sp>
      <p:sp>
        <p:nvSpPr>
          <p:cNvPr id="3" name="Text Placeholder 2"/>
          <p:cNvSpPr>
            <a:spLocks noGrp="1"/>
          </p:cNvSpPr>
          <p:nvPr>
            <p:ph type="body" idx="1"/>
          </p:nvPr>
        </p:nvSpPr>
        <p:spPr>
          <a:xfrm>
            <a:off x="250825" y="1268414"/>
            <a:ext cx="8641656" cy="4724400"/>
          </a:xfrm>
          <a:prstGeom prst="rect">
            <a:avLst/>
          </a:prstGeom>
        </p:spPr>
        <p:txBody>
          <a:bodyPr vert="horz" lIns="0" tIns="0" rIns="0" bIns="0" rtlCol="0">
            <a:no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Date Placeholder 3"/>
          <p:cNvSpPr>
            <a:spLocks noGrp="1"/>
          </p:cNvSpPr>
          <p:nvPr>
            <p:ph type="dt" sz="half" idx="2"/>
          </p:nvPr>
        </p:nvSpPr>
        <p:spPr>
          <a:xfrm>
            <a:off x="3239852" y="6697681"/>
            <a:ext cx="1257536" cy="154800"/>
          </a:xfrm>
          <a:prstGeom prst="rect">
            <a:avLst/>
          </a:prstGeom>
        </p:spPr>
        <p:txBody>
          <a:bodyPr vert="horz" lIns="0" tIns="0" rIns="0" bIns="0" rtlCol="0" anchor="t" anchorCtr="0"/>
          <a:lstStyle>
            <a:lvl1pPr algn="r">
              <a:defRPr sz="700">
                <a:solidFill>
                  <a:schemeClr val="tx1"/>
                </a:solidFill>
              </a:defRPr>
            </a:lvl1pPr>
          </a:lstStyle>
          <a:p>
            <a:pPr defTabSz="914400" fontAlgn="auto">
              <a:spcBef>
                <a:spcPts val="0"/>
              </a:spcBef>
              <a:spcAft>
                <a:spcPts val="0"/>
              </a:spcAft>
            </a:pPr>
            <a:endParaRPr lang="en-GB" dirty="0">
              <a:solidFill>
                <a:srgbClr val="333333"/>
              </a:solidFill>
              <a:latin typeface="Verdana"/>
            </a:endParaRPr>
          </a:p>
        </p:txBody>
      </p:sp>
      <p:sp>
        <p:nvSpPr>
          <p:cNvPr id="5" name="Footer Placeholder 4"/>
          <p:cNvSpPr>
            <a:spLocks noGrp="1"/>
          </p:cNvSpPr>
          <p:nvPr>
            <p:ph type="ftr" sz="quarter" idx="3"/>
          </p:nvPr>
        </p:nvSpPr>
        <p:spPr>
          <a:xfrm>
            <a:off x="250825" y="6697681"/>
            <a:ext cx="2989028" cy="154800"/>
          </a:xfrm>
          <a:prstGeom prst="rect">
            <a:avLst/>
          </a:prstGeom>
        </p:spPr>
        <p:txBody>
          <a:bodyPr vert="horz" lIns="0" tIns="0" rIns="0" bIns="0" rtlCol="0" anchor="t" anchorCtr="0"/>
          <a:lstStyle>
            <a:lvl1pPr algn="l">
              <a:defRPr sz="750" b="1">
                <a:solidFill>
                  <a:schemeClr val="tx1"/>
                </a:solidFill>
              </a:defRPr>
            </a:lvl1pPr>
          </a:lstStyle>
          <a:p>
            <a:pPr defTabSz="914400" fontAlgn="auto">
              <a:spcBef>
                <a:spcPts val="0"/>
              </a:spcBef>
              <a:spcAft>
                <a:spcPts val="0"/>
              </a:spcAft>
            </a:pPr>
            <a:endParaRPr lang="en-GB" dirty="0">
              <a:solidFill>
                <a:srgbClr val="333333"/>
              </a:solidFill>
              <a:latin typeface="Verdana"/>
            </a:endParaRPr>
          </a:p>
        </p:txBody>
      </p:sp>
      <p:sp>
        <p:nvSpPr>
          <p:cNvPr id="6" name="Slide Number Placeholder 5"/>
          <p:cNvSpPr>
            <a:spLocks noGrp="1"/>
          </p:cNvSpPr>
          <p:nvPr>
            <p:ph type="sldNum" sz="quarter" idx="4"/>
          </p:nvPr>
        </p:nvSpPr>
        <p:spPr>
          <a:xfrm>
            <a:off x="250823" y="6517926"/>
            <a:ext cx="240231" cy="179755"/>
          </a:xfrm>
          <a:prstGeom prst="rect">
            <a:avLst/>
          </a:prstGeom>
        </p:spPr>
        <p:txBody>
          <a:bodyPr vert="horz" lIns="0" tIns="0" rIns="0" bIns="0" rtlCol="0" anchor="t" anchorCtr="0"/>
          <a:lstStyle>
            <a:lvl1pPr algn="l">
              <a:defRPr sz="700">
                <a:solidFill>
                  <a:schemeClr val="tx1"/>
                </a:solidFill>
              </a:defRPr>
            </a:lvl1pPr>
          </a:lstStyle>
          <a:p>
            <a:pPr defTabSz="914400" fontAlgn="auto">
              <a:spcBef>
                <a:spcPts val="0"/>
              </a:spcBef>
              <a:spcAft>
                <a:spcPts val="0"/>
              </a:spcAft>
            </a:pPr>
            <a:fld id="{5BA07366-CB75-4AA8-9E5B-928B849F427C}" type="slidenum">
              <a:rPr lang="en-GB" smtClean="0">
                <a:solidFill>
                  <a:srgbClr val="333333"/>
                </a:solidFill>
                <a:latin typeface="Verdana"/>
              </a:rPr>
              <a:pPr defTabSz="914400" fontAlgn="auto">
                <a:spcBef>
                  <a:spcPts val="0"/>
                </a:spcBef>
                <a:spcAft>
                  <a:spcPts val="0"/>
                </a:spcAft>
              </a:pPr>
              <a:t>‹#›</a:t>
            </a:fld>
            <a:endParaRPr lang="en-GB" dirty="0">
              <a:solidFill>
                <a:srgbClr val="333333"/>
              </a:solidFill>
              <a:latin typeface="Verdana"/>
            </a:endParaRPr>
          </a:p>
        </p:txBody>
      </p:sp>
      <p:sp>
        <p:nvSpPr>
          <p:cNvPr id="11" name="TextBox 10"/>
          <p:cNvSpPr txBox="1"/>
          <p:nvPr/>
        </p:nvSpPr>
        <p:spPr>
          <a:xfrm>
            <a:off x="491055" y="6517926"/>
            <a:ext cx="732573" cy="107722"/>
          </a:xfrm>
          <a:prstGeom prst="rect">
            <a:avLst/>
          </a:prstGeom>
          <a:noFill/>
        </p:spPr>
        <p:txBody>
          <a:bodyPr wrap="none" lIns="0" tIns="0" rIns="0" bIns="0" rtlCol="0">
            <a:spAutoFit/>
          </a:bodyPr>
          <a:lstStyle/>
          <a:p>
            <a:pPr defTabSz="914400" fontAlgn="auto">
              <a:spcBef>
                <a:spcPts val="0"/>
              </a:spcBef>
              <a:spcAft>
                <a:spcPts val="0"/>
              </a:spcAft>
            </a:pPr>
            <a:r>
              <a:rPr lang="en-GB" sz="700" dirty="0" smtClean="0">
                <a:solidFill>
                  <a:srgbClr val="333333"/>
                </a:solidFill>
                <a:latin typeface="Verdana"/>
              </a:rPr>
              <a:t>DNV GL © 2013</a:t>
            </a:r>
            <a:endParaRPr lang="en-GB" sz="700" dirty="0">
              <a:solidFill>
                <a:srgbClr val="333333"/>
              </a:solidFill>
              <a:latin typeface="Verdana"/>
            </a:endParaRPr>
          </a:p>
        </p:txBody>
      </p:sp>
      <p:cxnSp>
        <p:nvCxnSpPr>
          <p:cNvPr id="15" name="Straight Connector 14"/>
          <p:cNvCxnSpPr/>
          <p:nvPr/>
        </p:nvCxnSpPr>
        <p:spPr>
          <a:xfrm>
            <a:off x="0" y="943200"/>
            <a:ext cx="8892481"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 name="bmkConfidentiality2"/>
          <p:cNvSpPr/>
          <p:nvPr/>
        </p:nvSpPr>
        <p:spPr>
          <a:xfrm>
            <a:off x="250822" y="6112089"/>
            <a:ext cx="2845013" cy="16031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defTabSz="914400" fontAlgn="auto">
              <a:lnSpc>
                <a:spcPct val="113000"/>
              </a:lnSpc>
              <a:spcBef>
                <a:spcPts val="600"/>
              </a:spcBef>
              <a:spcAft>
                <a:spcPts val="0"/>
              </a:spcAft>
            </a:pPr>
            <a:endParaRPr lang="en-GB" sz="750" b="1" dirty="0" smtClean="0">
              <a:solidFill>
                <a:srgbClr val="333333"/>
              </a:solidFill>
            </a:endParaRPr>
          </a:p>
        </p:txBody>
      </p:sp>
      <p:sp>
        <p:nvSpPr>
          <p:cNvPr id="12" name="bmkDraft2"/>
          <p:cNvSpPr txBox="1">
            <a:spLocks noChangeArrowheads="1"/>
          </p:cNvSpPr>
          <p:nvPr/>
        </p:nvSpPr>
        <p:spPr bwMode="auto">
          <a:xfrm>
            <a:off x="3811588" y="6012000"/>
            <a:ext cx="1511300" cy="238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algn="ctr" defTabSz="914400" fontAlgn="auto">
              <a:spcBef>
                <a:spcPct val="50000"/>
              </a:spcBef>
              <a:spcAft>
                <a:spcPts val="0"/>
              </a:spcAft>
            </a:pPr>
            <a:endParaRPr lang="en-GB" altLang="ja-JP" sz="1600" cap="all" dirty="0">
              <a:solidFill>
                <a:srgbClr val="C4262E"/>
              </a:solidFill>
              <a:latin typeface="Verdana"/>
              <a:ea typeface="ＭＳ Ｐゴシック" charset="-128"/>
              <a:cs typeface="Arial" charset="0"/>
            </a:endParaRPr>
          </a:p>
        </p:txBody>
      </p:sp>
      <p:sp>
        <p:nvSpPr>
          <p:cNvPr id="14" name="bmkFld2Date"/>
          <p:cNvSpPr txBox="1">
            <a:spLocks noChangeArrowheads="1"/>
          </p:cNvSpPr>
          <p:nvPr/>
        </p:nvSpPr>
        <p:spPr bwMode="auto">
          <a:xfrm>
            <a:off x="1692000" y="6519600"/>
            <a:ext cx="2805388" cy="1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t" anchorCtr="0"/>
          <a:lstStyle/>
          <a:p>
            <a:pPr defTabSz="914400" fontAlgn="auto">
              <a:spcBef>
                <a:spcPct val="50000"/>
              </a:spcBef>
              <a:spcAft>
                <a:spcPts val="0"/>
              </a:spcAft>
            </a:pPr>
            <a:endParaRPr lang="en-GB" altLang="ja-JP" sz="700" dirty="0">
              <a:solidFill>
                <a:srgbClr val="333333"/>
              </a:solidFill>
              <a:latin typeface="Verdana"/>
              <a:ea typeface="ＭＳ Ｐゴシック" charset="-128"/>
              <a:cs typeface="Arial" charset="0"/>
            </a:endParaRPr>
          </a:p>
        </p:txBody>
      </p:sp>
    </p:spTree>
    <p:extLst>
      <p:ext uri="{BB962C8B-B14F-4D97-AF65-F5344CB8AC3E}">
        <p14:creationId xmlns:p14="http://schemas.microsoft.com/office/powerpoint/2010/main" val="4057110974"/>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Lst>
  <p:hf hdr="0" ftr="0" dt="0"/>
  <p:txStyles>
    <p:titleStyle>
      <a:lvl1pPr algn="l" defTabSz="914400" rtl="0" eaLnBrk="1" latinLnBrk="0" hangingPunct="1">
        <a:spcBef>
          <a:spcPct val="0"/>
        </a:spcBef>
        <a:buNone/>
        <a:defRPr sz="1800" b="1" kern="1200">
          <a:solidFill>
            <a:schemeClr val="accent4"/>
          </a:solidFill>
          <a:latin typeface="+mj-lt"/>
          <a:ea typeface="+mj-ea"/>
          <a:cs typeface="+mj-cs"/>
        </a:defRPr>
      </a:lvl1pPr>
    </p:titleStyle>
    <p:bodyStyle>
      <a:lvl1pPr marL="180000" indent="-180000" algn="l" defTabSz="914400" rtl="0" eaLnBrk="1" latinLnBrk="0" hangingPunct="1">
        <a:lnSpc>
          <a:spcPct val="114000"/>
        </a:lnSpc>
        <a:spcBef>
          <a:spcPts val="600"/>
        </a:spcBef>
        <a:buClr>
          <a:srgbClr val="3F9C35"/>
        </a:buClr>
        <a:buFont typeface="Wingdings" panose="05000000000000000000" pitchFamily="2" charset="2"/>
        <a:buChar char="§"/>
        <a:defRPr sz="1600" b="0" kern="1200">
          <a:solidFill>
            <a:schemeClr val="tx1"/>
          </a:solidFill>
          <a:latin typeface="+mn-lt"/>
          <a:ea typeface="+mn-ea"/>
          <a:cs typeface="+mn-cs"/>
        </a:defRPr>
      </a:lvl1pPr>
      <a:lvl2pPr marL="396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2pPr>
      <a:lvl3pPr marL="612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3pPr>
      <a:lvl4pPr marL="828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4pPr>
      <a:lvl5pPr marL="1044000" indent="-198000" algn="l" defTabSz="914400" rtl="0" eaLnBrk="1" latinLnBrk="0" hangingPunct="1">
        <a:lnSpc>
          <a:spcPct val="114000"/>
        </a:lnSpc>
        <a:spcBef>
          <a:spcPts val="600"/>
        </a:spcBef>
        <a:buClr>
          <a:srgbClr val="3F9C35"/>
        </a:buClr>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jpg"/><Relationship Id="rId4"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diagramColors" Target="../diagrams/colors2.xml"/><Relationship Id="rId11" Type="http://schemas.openxmlformats.org/officeDocument/2006/relationships/image" Target="../media/image46.png"/><Relationship Id="rId5" Type="http://schemas.openxmlformats.org/officeDocument/2006/relationships/diagramQuickStyle" Target="../diagrams/quickStyle2.xml"/><Relationship Id="rId10" Type="http://schemas.openxmlformats.org/officeDocument/2006/relationships/image" Target="../media/image45.png"/><Relationship Id="rId4" Type="http://schemas.openxmlformats.org/officeDocument/2006/relationships/diagramLayout" Target="../diagrams/layout2.xml"/><Relationship Id="rId9" Type="http://schemas.openxmlformats.org/officeDocument/2006/relationships/image" Target="../media/image44.jpe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51.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51.xml"/><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64.jpe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jpeg"/></Relationships>
</file>

<file path=ppt/slides/_rels/slide22.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73.xml"/><Relationship Id="rId5" Type="http://schemas.openxmlformats.org/officeDocument/2006/relationships/image" Target="../media/image82.pn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CosmoCaixa_Barcelona"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hyperlink" Target="http://www.bcn.cat/en/"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62.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upload.wikimedia.org/wikipedia/commons/2/27/Oceanic_spreading.svg"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849" t="3393" r="78491" b="73986"/>
          <a:stretch/>
        </p:blipFill>
        <p:spPr bwMode="auto">
          <a:xfrm>
            <a:off x="7705565" y="4037"/>
            <a:ext cx="1431985" cy="1552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Titel 1"/>
          <p:cNvSpPr>
            <a:spLocks noGrp="1"/>
          </p:cNvSpPr>
          <p:nvPr>
            <p:ph type="ctrTitle"/>
          </p:nvPr>
        </p:nvSpPr>
        <p:spPr>
          <a:xfrm>
            <a:off x="2987824" y="2060848"/>
            <a:ext cx="5904656" cy="1008112"/>
          </a:xfrm>
        </p:spPr>
        <p:txBody>
          <a:bodyPr>
            <a:normAutofit/>
          </a:bodyPr>
          <a:lstStyle/>
          <a:p>
            <a:r>
              <a:rPr lang="en-US" sz="2400" dirty="0" smtClean="0">
                <a:latin typeface="Verdana" pitchFamily="34" charset="0"/>
                <a:ea typeface="ＭＳ Ｐゴシック" pitchFamily="-109" charset="-128"/>
                <a:cs typeface="Verdana" pitchFamily="34" charset="0"/>
              </a:rPr>
              <a:t>Geothermal Energy:</a:t>
            </a:r>
            <a:br>
              <a:rPr lang="en-US" sz="2400" dirty="0" smtClean="0">
                <a:latin typeface="Verdana" pitchFamily="34" charset="0"/>
                <a:ea typeface="ＭＳ Ｐゴシック" pitchFamily="-109" charset="-128"/>
                <a:cs typeface="Verdana" pitchFamily="34" charset="0"/>
              </a:rPr>
            </a:br>
            <a:r>
              <a:rPr lang="en-US" sz="2400" dirty="0" smtClean="0">
                <a:latin typeface="Verdana" pitchFamily="34" charset="0"/>
                <a:ea typeface="ＭＳ Ｐゴシック" pitchFamily="-109" charset="-128"/>
                <a:cs typeface="Verdana" pitchFamily="34" charset="0"/>
              </a:rPr>
              <a:t>the underlying geosciences base</a:t>
            </a:r>
            <a:endParaRPr lang="en-US" sz="1800" i="1" dirty="0" smtClean="0">
              <a:latin typeface="Verdana" pitchFamily="34" charset="0"/>
              <a:ea typeface="ＭＳ Ｐゴシック" pitchFamily="-109" charset="-128"/>
              <a:cs typeface="Verdana" pitchFamily="34" charset="0"/>
            </a:endParaRPr>
          </a:p>
        </p:txBody>
      </p:sp>
      <p:sp>
        <p:nvSpPr>
          <p:cNvPr id="3075" name="Subtitel 2"/>
          <p:cNvSpPr>
            <a:spLocks noGrp="1"/>
          </p:cNvSpPr>
          <p:nvPr>
            <p:ph type="subTitle" idx="1"/>
          </p:nvPr>
        </p:nvSpPr>
        <p:spPr>
          <a:xfrm>
            <a:off x="3134816" y="3212976"/>
            <a:ext cx="5181600" cy="2088232"/>
          </a:xfrm>
        </p:spPr>
        <p:txBody>
          <a:bodyPr>
            <a:normAutofit fontScale="62500" lnSpcReduction="20000"/>
          </a:bodyPr>
          <a:lstStyle/>
          <a:p>
            <a:r>
              <a:rPr lang="en-US" b="1" dirty="0" err="1" smtClean="0">
                <a:solidFill>
                  <a:schemeClr val="tx1"/>
                </a:solidFill>
                <a:latin typeface="Verdana" pitchFamily="34" charset="0"/>
                <a:ea typeface="ＭＳ Ｐゴシック" pitchFamily="-109" charset="-128"/>
                <a:cs typeface="Verdana" pitchFamily="34" charset="0"/>
              </a:rPr>
              <a:t>Sierd</a:t>
            </a:r>
            <a:r>
              <a:rPr lang="en-US" b="1" dirty="0" smtClean="0">
                <a:solidFill>
                  <a:schemeClr val="tx1"/>
                </a:solidFill>
                <a:latin typeface="Verdana" pitchFamily="34" charset="0"/>
                <a:ea typeface="ＭＳ Ｐゴシック" pitchFamily="-109" charset="-128"/>
                <a:cs typeface="Verdana" pitchFamily="34" charset="0"/>
              </a:rPr>
              <a:t> Cloetingh</a:t>
            </a:r>
            <a:r>
              <a:rPr lang="en-US" b="1" baseline="30000" dirty="0" smtClean="0">
                <a:solidFill>
                  <a:schemeClr val="tx1"/>
                </a:solidFill>
                <a:latin typeface="Verdana" pitchFamily="34" charset="0"/>
                <a:ea typeface="ＭＳ Ｐゴシック" pitchFamily="-109" charset="-128"/>
                <a:cs typeface="Verdana" pitchFamily="34" charset="0"/>
              </a:rPr>
              <a:t>1</a:t>
            </a:r>
            <a:endParaRPr lang="en-US" b="1" dirty="0" smtClean="0">
              <a:solidFill>
                <a:schemeClr val="tx1"/>
              </a:solidFill>
              <a:latin typeface="Verdana" pitchFamily="34" charset="0"/>
              <a:ea typeface="ＭＳ Ｐゴシック" pitchFamily="-109" charset="-128"/>
              <a:cs typeface="Verdana" pitchFamily="34" charset="0"/>
            </a:endParaRPr>
          </a:p>
          <a:p>
            <a:r>
              <a:rPr lang="en-US" b="1" dirty="0" smtClean="0">
                <a:solidFill>
                  <a:schemeClr val="tx1"/>
                </a:solidFill>
                <a:latin typeface="Verdana" pitchFamily="34" charset="0"/>
                <a:ea typeface="ＭＳ Ｐゴシック" pitchFamily="-109" charset="-128"/>
                <a:cs typeface="Verdana" pitchFamily="34" charset="0"/>
              </a:rPr>
              <a:t>Jan </a:t>
            </a:r>
            <a:r>
              <a:rPr lang="en-US" b="1" dirty="0" err="1" smtClean="0">
                <a:solidFill>
                  <a:schemeClr val="tx1"/>
                </a:solidFill>
                <a:latin typeface="Verdana" pitchFamily="34" charset="0"/>
                <a:ea typeface="ＭＳ Ｐゴシック" pitchFamily="-109" charset="-128"/>
                <a:cs typeface="Verdana" pitchFamily="34" charset="0"/>
              </a:rPr>
              <a:t>Diederik</a:t>
            </a:r>
            <a:r>
              <a:rPr lang="en-US" b="1" dirty="0" smtClean="0">
                <a:solidFill>
                  <a:schemeClr val="tx1"/>
                </a:solidFill>
                <a:latin typeface="Verdana" pitchFamily="34" charset="0"/>
                <a:ea typeface="ＭＳ Ｐゴシック" pitchFamily="-109" charset="-128"/>
                <a:cs typeface="Verdana" pitchFamily="34" charset="0"/>
              </a:rPr>
              <a:t> van Wees</a:t>
            </a:r>
            <a:r>
              <a:rPr lang="en-US" b="1" baseline="30000" dirty="0" smtClean="0">
                <a:solidFill>
                  <a:schemeClr val="tx1"/>
                </a:solidFill>
                <a:latin typeface="Verdana" pitchFamily="34" charset="0"/>
                <a:ea typeface="ＭＳ Ｐゴシック" pitchFamily="-109" charset="-128"/>
                <a:cs typeface="Verdana" pitchFamily="34" charset="0"/>
              </a:rPr>
              <a:t>1,2</a:t>
            </a:r>
            <a:endParaRPr lang="en-US" b="1" dirty="0" smtClean="0">
              <a:solidFill>
                <a:schemeClr val="tx1"/>
              </a:solidFill>
              <a:latin typeface="Verdana" pitchFamily="34" charset="0"/>
              <a:ea typeface="ＭＳ Ｐゴシック" pitchFamily="-109" charset="-128"/>
              <a:cs typeface="Verdana" pitchFamily="34" charset="0"/>
            </a:endParaRPr>
          </a:p>
          <a:p>
            <a:r>
              <a:rPr lang="en-US" b="1" dirty="0" smtClean="0">
                <a:solidFill>
                  <a:schemeClr val="tx1"/>
                </a:solidFill>
                <a:latin typeface="Verdana" pitchFamily="34" charset="0"/>
                <a:ea typeface="ＭＳ Ｐゴシック" pitchFamily="-109" charset="-128"/>
                <a:cs typeface="Verdana" pitchFamily="34" charset="0"/>
              </a:rPr>
              <a:t>Fred Beekman</a:t>
            </a:r>
            <a:r>
              <a:rPr lang="en-US" b="1" baseline="30000" dirty="0" smtClean="0">
                <a:solidFill>
                  <a:schemeClr val="tx1"/>
                </a:solidFill>
                <a:latin typeface="Verdana" pitchFamily="34" charset="0"/>
                <a:ea typeface="ＭＳ Ｐゴシック" pitchFamily="-109" charset="-128"/>
                <a:cs typeface="Verdana" pitchFamily="34" charset="0"/>
              </a:rPr>
              <a:t>1</a:t>
            </a:r>
            <a:endParaRPr lang="en-US" b="1" dirty="0" smtClean="0">
              <a:solidFill>
                <a:schemeClr val="tx1"/>
              </a:solidFill>
              <a:latin typeface="Verdana" pitchFamily="34" charset="0"/>
              <a:ea typeface="ＭＳ Ｐゴシック" pitchFamily="-109" charset="-128"/>
              <a:cs typeface="Verdana" pitchFamily="34" charset="0"/>
            </a:endParaRPr>
          </a:p>
          <a:p>
            <a:endParaRPr lang="en-US" sz="2000" dirty="0">
              <a:solidFill>
                <a:srgbClr val="898989"/>
              </a:solidFill>
              <a:latin typeface="Verdana" pitchFamily="34" charset="0"/>
              <a:ea typeface="ＭＳ Ｐゴシック" pitchFamily="-109" charset="-128"/>
              <a:cs typeface="Verdana" pitchFamily="34" charset="0"/>
            </a:endParaRPr>
          </a:p>
          <a:p>
            <a:r>
              <a:rPr lang="en-US" sz="2000" baseline="30000" dirty="0" smtClean="0">
                <a:solidFill>
                  <a:srgbClr val="898989"/>
                </a:solidFill>
                <a:latin typeface="Verdana" pitchFamily="34" charset="0"/>
                <a:ea typeface="ＭＳ Ｐゴシック" pitchFamily="-109" charset="-128"/>
                <a:cs typeface="Verdana" pitchFamily="34" charset="0"/>
              </a:rPr>
              <a:t>1 </a:t>
            </a:r>
            <a:r>
              <a:rPr lang="en-US" sz="2000" dirty="0" smtClean="0">
                <a:solidFill>
                  <a:srgbClr val="898989"/>
                </a:solidFill>
                <a:latin typeface="Verdana" pitchFamily="34" charset="0"/>
                <a:ea typeface="ＭＳ Ｐゴシック" pitchFamily="-109" charset="-128"/>
                <a:cs typeface="Verdana" pitchFamily="34" charset="0"/>
              </a:rPr>
              <a:t>Tectonics Group</a:t>
            </a:r>
          </a:p>
          <a:p>
            <a:r>
              <a:rPr lang="en-US" sz="2000" dirty="0" smtClean="0">
                <a:solidFill>
                  <a:srgbClr val="898989"/>
                </a:solidFill>
                <a:latin typeface="Verdana" pitchFamily="34" charset="0"/>
                <a:ea typeface="ＭＳ Ｐゴシック" pitchFamily="-109" charset="-128"/>
                <a:cs typeface="Verdana" pitchFamily="34" charset="0"/>
              </a:rPr>
              <a:t>Dept. of Earth Sciences</a:t>
            </a:r>
          </a:p>
          <a:p>
            <a:r>
              <a:rPr lang="en-US" sz="2000" dirty="0" smtClean="0">
                <a:solidFill>
                  <a:srgbClr val="898989"/>
                </a:solidFill>
                <a:latin typeface="Verdana" pitchFamily="34" charset="0"/>
                <a:ea typeface="ＭＳ Ｐゴシック" pitchFamily="-109" charset="-128"/>
                <a:cs typeface="Verdana" pitchFamily="34" charset="0"/>
              </a:rPr>
              <a:t>Utrecht University</a:t>
            </a:r>
          </a:p>
          <a:p>
            <a:r>
              <a:rPr lang="en-US" sz="2000" baseline="30000" dirty="0" smtClean="0">
                <a:solidFill>
                  <a:srgbClr val="898989"/>
                </a:solidFill>
                <a:latin typeface="Verdana" pitchFamily="34" charset="0"/>
                <a:ea typeface="ＭＳ Ｐゴシック" pitchFamily="-109" charset="-128"/>
                <a:cs typeface="Verdana" pitchFamily="34" charset="0"/>
              </a:rPr>
              <a:t>2</a:t>
            </a:r>
            <a:r>
              <a:rPr lang="en-US" sz="2000" dirty="0" smtClean="0">
                <a:solidFill>
                  <a:srgbClr val="898989"/>
                </a:solidFill>
                <a:latin typeface="Verdana" pitchFamily="34" charset="0"/>
                <a:ea typeface="ＭＳ Ｐゴシック" pitchFamily="-109" charset="-128"/>
                <a:cs typeface="Verdana" pitchFamily="34" charset="0"/>
              </a:rPr>
              <a:t> TNO</a:t>
            </a:r>
          </a:p>
          <a:p>
            <a:r>
              <a:rPr lang="en-US" sz="2000" dirty="0" smtClean="0">
                <a:solidFill>
                  <a:srgbClr val="898989"/>
                </a:solidFill>
                <a:latin typeface="Verdana" pitchFamily="34" charset="0"/>
                <a:ea typeface="ＭＳ Ｐゴシック" pitchFamily="-109" charset="-128"/>
                <a:cs typeface="Verdana" pitchFamily="34" charset="0"/>
              </a:rPr>
              <a:t>Utrecht, The Netherlands</a:t>
            </a:r>
            <a:endParaRPr lang="en-US" sz="2000" baseline="30000" dirty="0" smtClean="0">
              <a:solidFill>
                <a:srgbClr val="898989"/>
              </a:solidFill>
              <a:latin typeface="Verdana" pitchFamily="34" charset="0"/>
              <a:ea typeface="ＭＳ Ｐゴシック" pitchFamily="-109" charset="-128"/>
              <a:cs typeface="Verdana" pitchFamily="34" charset="0"/>
            </a:endParaRPr>
          </a:p>
        </p:txBody>
      </p:sp>
      <p:sp>
        <p:nvSpPr>
          <p:cNvPr id="4" name="Subtitel 2"/>
          <p:cNvSpPr txBox="1">
            <a:spLocks/>
          </p:cNvSpPr>
          <p:nvPr/>
        </p:nvSpPr>
        <p:spPr bwMode="auto">
          <a:xfrm>
            <a:off x="2411760" y="116632"/>
            <a:ext cx="51816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10000"/>
          </a:bodyPr>
          <a:lstStyle>
            <a:lvl1pPr marL="0" indent="0" algn="l" defTabSz="457200" rtl="0" eaLnBrk="0" fontAlgn="base" hangingPunct="0">
              <a:spcBef>
                <a:spcPct val="20000"/>
              </a:spcBef>
              <a:spcAft>
                <a:spcPct val="0"/>
              </a:spcAft>
              <a:buFont typeface="Arial" charset="0"/>
              <a:buNone/>
              <a:defRPr sz="2400" kern="1200">
                <a:solidFill>
                  <a:schemeClr val="tx1">
                    <a:tint val="75000"/>
                  </a:schemeClr>
                </a:solidFill>
                <a:latin typeface="Verdana"/>
                <a:ea typeface="ＭＳ Ｐゴシック" pitchFamily="-65" charset="-128"/>
                <a:cs typeface="Verdana"/>
              </a:defRPr>
            </a:lvl1pPr>
            <a:lvl2pPr marL="4572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Verdana"/>
                <a:ea typeface="ＭＳ Ｐゴシック" pitchFamily="-65" charset="-128"/>
                <a:cs typeface="Verdana"/>
              </a:defRPr>
            </a:lvl2pPr>
            <a:lvl3pPr marL="9144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Verdana"/>
                <a:ea typeface="ＭＳ Ｐゴシック" pitchFamily="-65" charset="-128"/>
                <a:cs typeface="Verdana"/>
              </a:defRPr>
            </a:lvl3pPr>
            <a:lvl4pPr marL="13716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Verdana"/>
                <a:ea typeface="ＭＳ Ｐゴシック" pitchFamily="-65" charset="-128"/>
                <a:cs typeface="Verdana"/>
              </a:defRPr>
            </a:lvl4pPr>
            <a:lvl5pPr marL="1828800" indent="0" algn="ctr" defTabSz="457200" rtl="0" eaLnBrk="0" fontAlgn="base" hangingPunct="0">
              <a:spcBef>
                <a:spcPct val="20000"/>
              </a:spcBef>
              <a:spcAft>
                <a:spcPct val="0"/>
              </a:spcAft>
              <a:buFont typeface="Arial" charset="0"/>
              <a:buNone/>
              <a:defRPr sz="2000" kern="1200">
                <a:solidFill>
                  <a:schemeClr val="tx1">
                    <a:tint val="75000"/>
                  </a:schemeClr>
                </a:solidFill>
                <a:latin typeface="Verdana"/>
                <a:ea typeface="ＭＳ Ｐゴシック" pitchFamily="-65" charset="-128"/>
                <a:cs typeface="Verdan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r"/>
            <a:r>
              <a:rPr lang="en-US" sz="1600" i="1" dirty="0" smtClean="0">
                <a:solidFill>
                  <a:schemeClr val="tx1"/>
                </a:solidFill>
                <a:latin typeface="Verdana" pitchFamily="34" charset="0"/>
                <a:ea typeface="ＭＳ Ｐゴシック" pitchFamily="-109" charset="-128"/>
                <a:cs typeface="Verdana" pitchFamily="34" charset="0"/>
              </a:rPr>
              <a:t>The Future of Science and the Science of Future </a:t>
            </a:r>
          </a:p>
          <a:p>
            <a:pPr algn="r"/>
            <a:r>
              <a:rPr lang="en-US" sz="1600" i="1" dirty="0" smtClean="0">
                <a:solidFill>
                  <a:schemeClr val="tx1"/>
                </a:solidFill>
                <a:latin typeface="Verdana" pitchFamily="34" charset="0"/>
                <a:ea typeface="ＭＳ Ｐゴシック" pitchFamily="-109" charset="-128"/>
                <a:cs typeface="Verdana" pitchFamily="34" charset="0"/>
              </a:rPr>
              <a:t>March 4 2015</a:t>
            </a:r>
          </a:p>
        </p:txBody>
      </p:sp>
      <p:pic>
        <p:nvPicPr>
          <p:cNvPr id="5" name="Picture 4" descr="ises.jpg"/>
          <p:cNvPicPr>
            <a:picLocks noChangeAspect="1"/>
          </p:cNvPicPr>
          <p:nvPr/>
        </p:nvPicPr>
        <p:blipFill>
          <a:blip r:embed="rId4" cstate="print"/>
          <a:srcRect/>
          <a:stretch>
            <a:fillRect/>
          </a:stretch>
        </p:blipFill>
        <p:spPr bwMode="auto">
          <a:xfrm>
            <a:off x="7078662" y="4085629"/>
            <a:ext cx="2047875" cy="1114425"/>
          </a:xfrm>
          <a:prstGeom prst="rect">
            <a:avLst/>
          </a:prstGeom>
          <a:noFill/>
          <a:ln w="9525">
            <a:noFill/>
            <a:miter lim="800000"/>
            <a:headEnd/>
            <a:tailEnd/>
          </a:ln>
        </p:spPr>
      </p:pic>
      <p:pic>
        <p:nvPicPr>
          <p:cNvPr id="2" name="Afbeelding 1" descr="TN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2389" y="5655411"/>
            <a:ext cx="2592328" cy="75590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3313972"/>
            <a:ext cx="4968552" cy="1538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716" y="188640"/>
            <a:ext cx="9144000" cy="587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87624" y="188640"/>
            <a:ext cx="7560840" cy="1008112"/>
          </a:xfrm>
          <a:solidFill>
            <a:schemeClr val="tx2">
              <a:lumMod val="60000"/>
              <a:lumOff val="40000"/>
            </a:schemeClr>
          </a:solidFill>
        </p:spPr>
        <p:txBody>
          <a:bodyPr/>
          <a:lstStyle/>
          <a:p>
            <a:pPr algn="ctr"/>
            <a:r>
              <a:rPr lang="en-GB" sz="1600" dirty="0" smtClean="0"/>
              <a:t>Geothermal Energy in the Netherlands </a:t>
            </a:r>
            <a:br>
              <a:rPr lang="en-GB" sz="1600" dirty="0" smtClean="0"/>
            </a:br>
            <a:r>
              <a:rPr lang="en-GB" sz="1600" dirty="0" smtClean="0"/>
              <a:t>Key: deep subsurface data and information</a:t>
            </a:r>
            <a:br>
              <a:rPr lang="en-GB" sz="1600" dirty="0" smtClean="0"/>
            </a:br>
            <a:r>
              <a:rPr lang="en-GB" sz="1600" dirty="0" smtClean="0"/>
              <a:t> www.thermogis.nl</a:t>
            </a:r>
            <a:endParaRPr lang="en-GB" sz="1600" dirty="0"/>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107503" y="1320117"/>
            <a:ext cx="3804234" cy="4557155"/>
          </a:xfrm>
          <a:prstGeom prst="rect">
            <a:avLst/>
          </a:prstGeom>
          <a:noFill/>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3068960"/>
            <a:ext cx="3546193" cy="2844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674360" y="5589240"/>
            <a:ext cx="5474576" cy="338554"/>
          </a:xfrm>
          <a:prstGeom prst="rect">
            <a:avLst/>
          </a:prstGeom>
          <a:solidFill>
            <a:schemeClr val="accent1"/>
          </a:solidFill>
        </p:spPr>
        <p:txBody>
          <a:bodyPr wrap="none" rtlCol="0">
            <a:spAutoFit/>
          </a:bodyPr>
          <a:lstStyle/>
          <a:p>
            <a:pPr defTabSz="914400" fontAlgn="auto">
              <a:spcBef>
                <a:spcPts val="0"/>
              </a:spcBef>
              <a:spcAft>
                <a:spcPts val="0"/>
              </a:spcAft>
            </a:pPr>
            <a:r>
              <a:rPr lang="en-GB" sz="1600" dirty="0" smtClean="0">
                <a:solidFill>
                  <a:srgbClr val="000000"/>
                </a:solidFill>
                <a:latin typeface="Arial"/>
                <a:sym typeface="Wingdings" panose="05000000000000000000" pitchFamily="2" charset="2"/>
              </a:rPr>
              <a:t>boom in</a:t>
            </a:r>
            <a:r>
              <a:rPr lang="en-GB" sz="1600" dirty="0" smtClean="0">
                <a:solidFill>
                  <a:srgbClr val="000000"/>
                </a:solidFill>
                <a:latin typeface="Arial"/>
              </a:rPr>
              <a:t> doublet systems (year) for green house heating</a:t>
            </a: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rcRect t="5737"/>
          <a:stretch>
            <a:fillRect/>
          </a:stretch>
        </p:blipFill>
        <p:spPr bwMode="auto">
          <a:xfrm>
            <a:off x="4275416" y="1363802"/>
            <a:ext cx="4868584" cy="1705158"/>
          </a:xfrm>
          <a:prstGeom prst="rect">
            <a:avLst/>
          </a:prstGeom>
          <a:noFill/>
          <a:ln w="9525">
            <a:solidFill>
              <a:schemeClr val="tx1"/>
            </a:solidFill>
            <a:miter lim="800000"/>
            <a:headEnd/>
            <a:tailEnd/>
          </a:ln>
          <a:effectLst/>
          <a:extLst/>
        </p:spPr>
      </p:pic>
    </p:spTree>
    <p:extLst>
      <p:ext uri="{BB962C8B-B14F-4D97-AF65-F5344CB8AC3E}">
        <p14:creationId xmlns:p14="http://schemas.microsoft.com/office/powerpoint/2010/main" val="23651997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da-DK" smtClean="0"/>
              <a:t>Nonlinear innovation</a:t>
            </a:r>
            <a:endParaRPr lang="en-GB" smtClean="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71431376"/>
              </p:ext>
            </p:extLst>
          </p:nvPr>
        </p:nvGraphicFramePr>
        <p:xfrm>
          <a:off x="457200" y="1484313"/>
          <a:ext cx="8362950" cy="439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244" name="Footer Placeholder 3"/>
          <p:cNvSpPr>
            <a:spLocks noGrp="1"/>
          </p:cNvSpPr>
          <p:nvPr>
            <p:ph type="ftr" sz="quarter" idx="10"/>
          </p:nvPr>
        </p:nvSpPr>
        <p:spPr>
          <a:noFill/>
        </p:spPr>
        <p:txBody>
          <a:bodyPr/>
          <a:lstStyle/>
          <a:p>
            <a:r>
              <a:rPr lang="en-GB" smtClean="0"/>
              <a:t>www.eera-set.eu</a:t>
            </a:r>
          </a:p>
        </p:txBody>
      </p:sp>
      <p:sp>
        <p:nvSpPr>
          <p:cNvPr id="8" name="Freeform 7"/>
          <p:cNvSpPr/>
          <p:nvPr/>
        </p:nvSpPr>
        <p:spPr>
          <a:xfrm>
            <a:off x="3851275" y="2349500"/>
            <a:ext cx="1584325" cy="863600"/>
          </a:xfrm>
          <a:custGeom>
            <a:avLst/>
            <a:gdLst>
              <a:gd name="connsiteX0" fmla="*/ 1702676 w 1702676"/>
              <a:gd name="connsiteY0" fmla="*/ 286407 h 869731"/>
              <a:gd name="connsiteX1" fmla="*/ 488731 w 1702676"/>
              <a:gd name="connsiteY1" fmla="*/ 97221 h 869731"/>
              <a:gd name="connsiteX2" fmla="*/ 0 w 1702676"/>
              <a:gd name="connsiteY2" fmla="*/ 869731 h 869731"/>
            </a:gdLst>
            <a:ahLst/>
            <a:cxnLst>
              <a:cxn ang="0">
                <a:pos x="connsiteX0" y="connsiteY0"/>
              </a:cxn>
              <a:cxn ang="0">
                <a:pos x="connsiteX1" y="connsiteY1"/>
              </a:cxn>
              <a:cxn ang="0">
                <a:pos x="connsiteX2" y="connsiteY2"/>
              </a:cxn>
            </a:cxnLst>
            <a:rect l="l" t="t" r="r" b="b"/>
            <a:pathLst>
              <a:path w="1702676" h="869731">
                <a:moveTo>
                  <a:pt x="1702676" y="286407"/>
                </a:moveTo>
                <a:cubicBezTo>
                  <a:pt x="1237593" y="143203"/>
                  <a:pt x="772510" y="0"/>
                  <a:pt x="488731" y="97221"/>
                </a:cubicBezTo>
                <a:cubicBezTo>
                  <a:pt x="204952" y="194442"/>
                  <a:pt x="102476" y="532086"/>
                  <a:pt x="0" y="869731"/>
                </a:cubicBezTo>
              </a:path>
            </a:pathLst>
          </a:custGeom>
          <a:ln w="50800">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GB">
              <a:solidFill>
                <a:srgbClr val="000000"/>
              </a:solidFill>
            </a:endParaRPr>
          </a:p>
        </p:txBody>
      </p:sp>
      <p:sp>
        <p:nvSpPr>
          <p:cNvPr id="9" name="Freeform 8"/>
          <p:cNvSpPr/>
          <p:nvPr/>
        </p:nvSpPr>
        <p:spPr>
          <a:xfrm>
            <a:off x="2124075" y="2852738"/>
            <a:ext cx="1439863" cy="1584325"/>
          </a:xfrm>
          <a:custGeom>
            <a:avLst/>
            <a:gdLst>
              <a:gd name="connsiteX0" fmla="*/ 1702676 w 1702676"/>
              <a:gd name="connsiteY0" fmla="*/ 286407 h 869731"/>
              <a:gd name="connsiteX1" fmla="*/ 488731 w 1702676"/>
              <a:gd name="connsiteY1" fmla="*/ 97221 h 869731"/>
              <a:gd name="connsiteX2" fmla="*/ 0 w 1702676"/>
              <a:gd name="connsiteY2" fmla="*/ 869731 h 869731"/>
            </a:gdLst>
            <a:ahLst/>
            <a:cxnLst>
              <a:cxn ang="0">
                <a:pos x="connsiteX0" y="connsiteY0"/>
              </a:cxn>
              <a:cxn ang="0">
                <a:pos x="connsiteX1" y="connsiteY1"/>
              </a:cxn>
              <a:cxn ang="0">
                <a:pos x="connsiteX2" y="connsiteY2"/>
              </a:cxn>
            </a:cxnLst>
            <a:rect l="l" t="t" r="r" b="b"/>
            <a:pathLst>
              <a:path w="1702676" h="869731">
                <a:moveTo>
                  <a:pt x="1702676" y="286407"/>
                </a:moveTo>
                <a:cubicBezTo>
                  <a:pt x="1237593" y="143203"/>
                  <a:pt x="772510" y="0"/>
                  <a:pt x="488731" y="97221"/>
                </a:cubicBezTo>
                <a:cubicBezTo>
                  <a:pt x="204952" y="194442"/>
                  <a:pt x="102476" y="532086"/>
                  <a:pt x="0" y="869731"/>
                </a:cubicBezTo>
              </a:path>
            </a:pathLst>
          </a:custGeom>
          <a:ln w="50800">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defTabSz="914400">
              <a:defRPr/>
            </a:pPr>
            <a:endParaRPr lang="en-GB">
              <a:solidFill>
                <a:srgbClr val="000000"/>
              </a:solidFill>
            </a:endParaRPr>
          </a:p>
        </p:txBody>
      </p:sp>
      <p:grpSp>
        <p:nvGrpSpPr>
          <p:cNvPr id="2" name="Group 16"/>
          <p:cNvGrpSpPr>
            <a:grpSpLocks/>
          </p:cNvGrpSpPr>
          <p:nvPr/>
        </p:nvGrpSpPr>
        <p:grpSpPr bwMode="auto">
          <a:xfrm>
            <a:off x="684213" y="1700213"/>
            <a:ext cx="7559675" cy="4546600"/>
            <a:chOff x="683568" y="1700808"/>
            <a:chExt cx="7560840" cy="4545796"/>
          </a:xfrm>
        </p:grpSpPr>
        <p:cxnSp>
          <p:nvCxnSpPr>
            <p:cNvPr id="10" name="Straight Arrow Connector 9"/>
            <p:cNvCxnSpPr/>
            <p:nvPr/>
          </p:nvCxnSpPr>
          <p:spPr>
            <a:xfrm rot="5400000" flipH="1" flipV="1">
              <a:off x="-971759" y="3795937"/>
              <a:ext cx="4175974" cy="158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099557" y="5876781"/>
              <a:ext cx="691304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0250" name="TextBox 14"/>
            <p:cNvSpPr txBox="1">
              <a:spLocks noChangeArrowheads="1"/>
            </p:cNvSpPr>
            <p:nvPr/>
          </p:nvSpPr>
          <p:spPr bwMode="auto">
            <a:xfrm rot="-5400000">
              <a:off x="-391906" y="2776282"/>
              <a:ext cx="2520280" cy="369332"/>
            </a:xfrm>
            <a:prstGeom prst="rect">
              <a:avLst/>
            </a:prstGeom>
            <a:noFill/>
            <a:ln w="9525">
              <a:noFill/>
              <a:miter lim="800000"/>
              <a:headEnd/>
              <a:tailEnd/>
            </a:ln>
          </p:spPr>
          <p:txBody>
            <a:bodyPr>
              <a:spAutoFit/>
            </a:bodyPr>
            <a:lstStyle/>
            <a:p>
              <a:pPr algn="ctr" defTabSz="914400"/>
              <a:r>
                <a:rPr lang="en-GB">
                  <a:solidFill>
                    <a:srgbClr val="000000"/>
                  </a:solidFill>
                  <a:latin typeface="Arial"/>
                </a:rPr>
                <a:t>Maturity of Concept</a:t>
              </a:r>
            </a:p>
          </p:txBody>
        </p:sp>
        <p:sp>
          <p:nvSpPr>
            <p:cNvPr id="10251" name="TextBox 15"/>
            <p:cNvSpPr txBox="1">
              <a:spLocks noChangeArrowheads="1"/>
            </p:cNvSpPr>
            <p:nvPr/>
          </p:nvSpPr>
          <p:spPr bwMode="auto">
            <a:xfrm>
              <a:off x="6876256" y="5877272"/>
              <a:ext cx="1368152" cy="369332"/>
            </a:xfrm>
            <a:prstGeom prst="rect">
              <a:avLst/>
            </a:prstGeom>
            <a:noFill/>
            <a:ln w="9525">
              <a:noFill/>
              <a:miter lim="800000"/>
              <a:headEnd/>
              <a:tailEnd/>
            </a:ln>
          </p:spPr>
          <p:txBody>
            <a:bodyPr>
              <a:spAutoFit/>
            </a:bodyPr>
            <a:lstStyle/>
            <a:p>
              <a:pPr algn="ctr" defTabSz="914400"/>
              <a:r>
                <a:rPr lang="en-GB">
                  <a:solidFill>
                    <a:srgbClr val="000000"/>
                  </a:solidFill>
                  <a:latin typeface="Arial"/>
                </a:rPr>
                <a:t>Cost</a:t>
              </a:r>
            </a:p>
          </p:txBody>
        </p:sp>
      </p:grpSp>
      <p:sp>
        <p:nvSpPr>
          <p:cNvPr id="3" name="TextBox 2"/>
          <p:cNvSpPr txBox="1"/>
          <p:nvPr/>
        </p:nvSpPr>
        <p:spPr>
          <a:xfrm rot="1478540">
            <a:off x="2691176" y="2509827"/>
            <a:ext cx="1079773" cy="461665"/>
          </a:xfrm>
          <a:prstGeom prst="rect">
            <a:avLst/>
          </a:prstGeom>
          <a:noFill/>
        </p:spPr>
        <p:txBody>
          <a:bodyPr wrap="square" rtlCol="0">
            <a:spAutoFit/>
          </a:bodyPr>
          <a:lstStyle/>
          <a:p>
            <a:pPr algn="ctr" defTabSz="914400"/>
            <a:r>
              <a:rPr lang="en-GB" sz="2400" b="1" dirty="0">
                <a:solidFill>
                  <a:srgbClr val="000099"/>
                </a:solidFill>
                <a:latin typeface="Arial"/>
              </a:rPr>
              <a:t>EERA</a:t>
            </a:r>
            <a:endParaRPr lang="en-GB" sz="2000" b="1" dirty="0">
              <a:solidFill>
                <a:srgbClr val="000099"/>
              </a:solidFill>
              <a:latin typeface="Arial"/>
            </a:endParaRPr>
          </a:p>
        </p:txBody>
      </p:sp>
    </p:spTree>
    <p:extLst>
      <p:ext uri="{BB962C8B-B14F-4D97-AF65-F5344CB8AC3E}">
        <p14:creationId xmlns:p14="http://schemas.microsoft.com/office/powerpoint/2010/main" val="37181983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ma 2"/>
          <p:cNvGraphicFramePr/>
          <p:nvPr/>
        </p:nvGraphicFramePr>
        <p:xfrm>
          <a:off x="1331640" y="1628799"/>
          <a:ext cx="6318819" cy="46699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e 4"/>
          <p:cNvSpPr/>
          <p:nvPr/>
        </p:nvSpPr>
        <p:spPr>
          <a:xfrm>
            <a:off x="3419475" y="2636838"/>
            <a:ext cx="2305050" cy="2232025"/>
          </a:xfrm>
          <a:prstGeom prst="ellipse">
            <a:avLst/>
          </a:prstGeom>
          <a:solidFill>
            <a:srgbClr val="92D050">
              <a:alpha val="50000"/>
            </a:srgbClr>
          </a:solidFill>
          <a:ln>
            <a:solidFill>
              <a:srgbClr val="92D050"/>
            </a:solidFill>
          </a:ln>
          <a:effectLst/>
        </p:spPr>
        <p:style>
          <a:lnRef idx="2">
            <a:schemeClr val="accent1">
              <a:shade val="50000"/>
            </a:schemeClr>
          </a:lnRef>
          <a:fillRef idx="1003">
            <a:schemeClr val="lt1"/>
          </a:fillRef>
          <a:effectRef idx="0">
            <a:schemeClr val="accent1"/>
          </a:effectRef>
          <a:fontRef idx="minor">
            <a:schemeClr val="lt1"/>
          </a:fontRef>
        </p:style>
        <p:txBody>
          <a:bodyPr anchor="ctr"/>
          <a:lstStyle/>
          <a:p>
            <a:pPr algn="ctr" defTabSz="914400">
              <a:defRPr/>
            </a:pPr>
            <a:endParaRPr lang="it-IT" baseline="-25000">
              <a:solidFill>
                <a:srgbClr val="FFFFFF"/>
              </a:solidFill>
            </a:endParaRPr>
          </a:p>
        </p:txBody>
      </p:sp>
      <p:sp>
        <p:nvSpPr>
          <p:cNvPr id="37890" name="Segnaposto piè di pagina 1"/>
          <p:cNvSpPr>
            <a:spLocks noGrp="1"/>
          </p:cNvSpPr>
          <p:nvPr>
            <p:ph type="ftr" sz="quarter" idx="11"/>
          </p:nvPr>
        </p:nvSpPr>
        <p:spPr bwMode="auto">
          <a:xfrm>
            <a:off x="6248400" y="6113463"/>
            <a:ext cx="2895600" cy="457200"/>
          </a:xfrm>
          <a:prstGeom prst="rect">
            <a:avLst/>
          </a:prstGeom>
          <a:ln>
            <a:miter lim="800000"/>
            <a:headEnd/>
            <a:tailEnd/>
          </a:ln>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en-GB" smtClean="0">
                <a:solidFill>
                  <a:srgbClr val="00007D"/>
                </a:solidFill>
              </a:rPr>
              <a:t>JP Geothermal Energy</a:t>
            </a:r>
          </a:p>
        </p:txBody>
      </p:sp>
      <p:grpSp>
        <p:nvGrpSpPr>
          <p:cNvPr id="2" name="Gruppo 149"/>
          <p:cNvGrpSpPr>
            <a:grpSpLocks/>
          </p:cNvGrpSpPr>
          <p:nvPr/>
        </p:nvGrpSpPr>
        <p:grpSpPr bwMode="auto">
          <a:xfrm>
            <a:off x="6948488" y="2846388"/>
            <a:ext cx="1655762" cy="1836737"/>
            <a:chOff x="6039190" y="1045980"/>
            <a:chExt cx="2177694" cy="1834406"/>
          </a:xfrm>
        </p:grpSpPr>
        <p:sp>
          <p:nvSpPr>
            <p:cNvPr id="151" name="Rettangolo arrotondato 150"/>
            <p:cNvSpPr/>
            <p:nvPr/>
          </p:nvSpPr>
          <p:spPr>
            <a:xfrm>
              <a:off x="6039190" y="1045980"/>
              <a:ext cx="2177694" cy="1834406"/>
            </a:xfrm>
            <a:prstGeom prst="roundRect">
              <a:avLst/>
            </a:prstGeom>
            <a:blipFill rotWithShape="0">
              <a:blip r:embed="rId8"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2" name="Rettangolo 151"/>
            <p:cNvSpPr/>
            <p:nvPr/>
          </p:nvSpPr>
          <p:spPr>
            <a:xfrm>
              <a:off x="6128970" y="1134767"/>
              <a:ext cx="1998135" cy="1656832"/>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533400">
                <a:lnSpc>
                  <a:spcPct val="90000"/>
                </a:lnSpc>
                <a:spcAft>
                  <a:spcPct val="35000"/>
                </a:spcAft>
                <a:defRPr/>
              </a:pPr>
              <a:endParaRPr lang="it-IT" sz="900" baseline="-25000" dirty="0">
                <a:solidFill>
                  <a:srgbClr val="FFFFFF"/>
                </a:solidFill>
              </a:endParaRPr>
            </a:p>
          </p:txBody>
        </p:sp>
      </p:grpSp>
      <p:sp>
        <p:nvSpPr>
          <p:cNvPr id="116" name="Rectangle 7"/>
          <p:cNvSpPr>
            <a:spLocks noChangeArrowheads="1"/>
          </p:cNvSpPr>
          <p:nvPr/>
        </p:nvSpPr>
        <p:spPr bwMode="auto">
          <a:xfrm>
            <a:off x="3419475" y="2846388"/>
            <a:ext cx="2305050" cy="1662112"/>
          </a:xfrm>
          <a:prstGeom prst="rect">
            <a:avLst/>
          </a:prstGeom>
          <a:noFill/>
          <a:ln w="9525">
            <a:noFill/>
            <a:miter lim="800000"/>
            <a:headEnd/>
            <a:tailEnd/>
          </a:ln>
          <a:effectLst>
            <a:prstShdw prst="shdw17" dist="17961" dir="2700000">
              <a:schemeClr val="accent1">
                <a:gamma/>
                <a:shade val="60000"/>
                <a:invGamma/>
              </a:schemeClr>
            </a:prstShdw>
          </a:effectLst>
        </p:spPr>
        <p:txBody>
          <a:bodyPr anchor="ctr">
            <a:spAutoFit/>
          </a:bodyPr>
          <a:lstStyle/>
          <a:p>
            <a:pPr algn="ctr" defTabSz="914400" eaLnBrk="0" hangingPunct="0">
              <a:tabLst>
                <a:tab pos="250825" algn="l"/>
              </a:tabLst>
              <a:defRPr/>
            </a:pPr>
            <a:r>
              <a:rPr lang="en-GB" b="1" baseline="-25000" dirty="0">
                <a:solidFill>
                  <a:srgbClr val="00007D"/>
                </a:solidFill>
                <a:latin typeface="Verdana"/>
                <a:ea typeface="+mn-ea"/>
                <a:cs typeface="Arial" pitchFamily="34" charset="0"/>
              </a:rPr>
              <a:t>Overall goal</a:t>
            </a:r>
          </a:p>
          <a:p>
            <a:pPr algn="ctr" defTabSz="914400" eaLnBrk="0" hangingPunct="0">
              <a:tabLst>
                <a:tab pos="250825" algn="l"/>
              </a:tabLst>
              <a:defRPr/>
            </a:pPr>
            <a:r>
              <a:rPr lang="en-GB" sz="1400" baseline="-25000" dirty="0">
                <a:solidFill>
                  <a:srgbClr val="00007D"/>
                </a:solidFill>
                <a:latin typeface="Verdana"/>
                <a:ea typeface="+mn-ea"/>
                <a:cs typeface="Arial" pitchFamily="34" charset="0"/>
              </a:rPr>
              <a:t>Development of new </a:t>
            </a:r>
          </a:p>
          <a:p>
            <a:pPr algn="ctr" defTabSz="914400" eaLnBrk="0" hangingPunct="0">
              <a:tabLst>
                <a:tab pos="250825" algn="l"/>
              </a:tabLst>
              <a:defRPr/>
            </a:pPr>
            <a:r>
              <a:rPr lang="en-GB" sz="1400" baseline="-25000" dirty="0">
                <a:solidFill>
                  <a:srgbClr val="00007D"/>
                </a:solidFill>
                <a:latin typeface="Verdana"/>
                <a:ea typeface="+mn-ea"/>
                <a:cs typeface="Arial" pitchFamily="34" charset="0"/>
              </a:rPr>
              <a:t>cost– effective technologies suitable for a sustainable growth of geothermal energy in Europe and worldwide</a:t>
            </a:r>
            <a:endParaRPr lang="en-US" sz="1400" baseline="-25000" dirty="0">
              <a:solidFill>
                <a:srgbClr val="00007D"/>
              </a:solidFill>
              <a:latin typeface="Verdana"/>
              <a:ea typeface="+mn-ea"/>
              <a:cs typeface="Arial" pitchFamily="34" charset="0"/>
            </a:endParaRPr>
          </a:p>
        </p:txBody>
      </p:sp>
      <p:pic>
        <p:nvPicPr>
          <p:cNvPr id="121" name="Picture 6"/>
          <p:cNvPicPr>
            <a:picLocks noChangeAspect="1" noChangeArrowheads="1"/>
          </p:cNvPicPr>
          <p:nvPr/>
        </p:nvPicPr>
        <p:blipFill>
          <a:blip r:embed="rId9" cstate="print"/>
          <a:srcRect/>
          <a:stretch>
            <a:fillRect/>
          </a:stretch>
        </p:blipFill>
        <p:spPr bwMode="auto">
          <a:xfrm>
            <a:off x="323528" y="3740909"/>
            <a:ext cx="1728192" cy="2205369"/>
          </a:xfrm>
          <a:prstGeom prst="rect">
            <a:avLst/>
          </a:prstGeom>
          <a:noFill/>
          <a:ln w="28575">
            <a:noFill/>
            <a:miter lim="800000"/>
            <a:headEnd/>
            <a:tailEnd/>
          </a:ln>
          <a:effectLst>
            <a:softEdge rad="12700"/>
          </a:effectLst>
        </p:spPr>
      </p:pic>
      <p:grpSp>
        <p:nvGrpSpPr>
          <p:cNvPr id="6" name="Gruppo 123"/>
          <p:cNvGrpSpPr>
            <a:grpSpLocks/>
          </p:cNvGrpSpPr>
          <p:nvPr/>
        </p:nvGrpSpPr>
        <p:grpSpPr bwMode="auto">
          <a:xfrm>
            <a:off x="6469063" y="4868863"/>
            <a:ext cx="2063750" cy="1487487"/>
            <a:chOff x="5208374" y="3280188"/>
            <a:chExt cx="2189933" cy="1647954"/>
          </a:xfrm>
        </p:grpSpPr>
        <p:sp>
          <p:nvSpPr>
            <p:cNvPr id="125" name="Rettangolo arrotondato 124"/>
            <p:cNvSpPr/>
            <p:nvPr/>
          </p:nvSpPr>
          <p:spPr>
            <a:xfrm>
              <a:off x="5208374" y="3280188"/>
              <a:ext cx="2189933" cy="1647954"/>
            </a:xfrm>
            <a:prstGeom prst="roundRect">
              <a:avLst/>
            </a:prstGeom>
            <a:blipFill rotWithShape="0">
              <a:blip r:embed="rId10"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6" name="Rettangolo 125"/>
            <p:cNvSpPr/>
            <p:nvPr/>
          </p:nvSpPr>
          <p:spPr>
            <a:xfrm>
              <a:off x="5289233" y="3361091"/>
              <a:ext cx="2028215" cy="1486148"/>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endParaRPr lang="it-IT" b="1" baseline="-25000" dirty="0">
                <a:solidFill>
                  <a:srgbClr val="FF9933"/>
                </a:solidFill>
              </a:endParaRPr>
            </a:p>
          </p:txBody>
        </p:sp>
      </p:grpSp>
      <p:grpSp>
        <p:nvGrpSpPr>
          <p:cNvPr id="7" name="Gruppo 126"/>
          <p:cNvGrpSpPr>
            <a:grpSpLocks/>
          </p:cNvGrpSpPr>
          <p:nvPr/>
        </p:nvGrpSpPr>
        <p:grpSpPr bwMode="auto">
          <a:xfrm>
            <a:off x="223838" y="1520825"/>
            <a:ext cx="2044700" cy="1582738"/>
            <a:chOff x="604840" y="971215"/>
            <a:chExt cx="2009757" cy="1678044"/>
          </a:xfrm>
        </p:grpSpPr>
        <p:sp>
          <p:nvSpPr>
            <p:cNvPr id="128" name="Rettangolo arrotondato 127"/>
            <p:cNvSpPr/>
            <p:nvPr/>
          </p:nvSpPr>
          <p:spPr>
            <a:xfrm>
              <a:off x="604840" y="971215"/>
              <a:ext cx="2009757" cy="1678044"/>
            </a:xfrm>
            <a:prstGeom prst="roundRect">
              <a:avLst/>
            </a:prstGeom>
            <a:blipFill rotWithShape="0">
              <a:blip r:embed="rId11"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9" name="Rettangolo 128"/>
            <p:cNvSpPr/>
            <p:nvPr/>
          </p:nvSpPr>
          <p:spPr>
            <a:xfrm>
              <a:off x="685979" y="1053687"/>
              <a:ext cx="1847478" cy="1513100"/>
            </a:xfrm>
            <a:prstGeom prst="rect">
              <a:avLst/>
            </a:prstGeom>
          </p:spPr>
          <p:style>
            <a:lnRef idx="0">
              <a:scrgbClr r="0" g="0" b="0"/>
            </a:lnRef>
            <a:fillRef idx="0">
              <a:scrgbClr r="0" g="0" b="0"/>
            </a:fillRef>
            <a:effectRef idx="0">
              <a:scrgbClr r="0" g="0" b="0"/>
            </a:effectRef>
            <a:fontRef idx="minor">
              <a:schemeClr val="lt1"/>
            </a:fontRef>
          </p:style>
          <p:txBody>
            <a:bodyPr lIns="68580" tIns="68580" rIns="68580" bIns="68580" spcCol="1270" anchor="ctr"/>
            <a:lstStyle/>
            <a:p>
              <a:pPr algn="ctr" defTabSz="800100">
                <a:lnSpc>
                  <a:spcPct val="90000"/>
                </a:lnSpc>
                <a:spcAft>
                  <a:spcPct val="35000"/>
                </a:spcAft>
                <a:defRPr/>
              </a:pPr>
              <a:endParaRPr lang="it-IT" b="1" baseline="-25000" dirty="0">
                <a:solidFill>
                  <a:srgbClr val="FFFF00"/>
                </a:solidFill>
              </a:endParaRPr>
            </a:p>
          </p:txBody>
        </p:sp>
      </p:grpSp>
      <p:grpSp>
        <p:nvGrpSpPr>
          <p:cNvPr id="8" name="Gruppo 129"/>
          <p:cNvGrpSpPr>
            <a:grpSpLocks/>
          </p:cNvGrpSpPr>
          <p:nvPr/>
        </p:nvGrpSpPr>
        <p:grpSpPr bwMode="auto">
          <a:xfrm>
            <a:off x="6448425" y="1306513"/>
            <a:ext cx="2084388" cy="1363662"/>
            <a:chOff x="3286561" y="-95016"/>
            <a:chExt cx="2083926" cy="1363774"/>
          </a:xfrm>
        </p:grpSpPr>
        <p:sp>
          <p:nvSpPr>
            <p:cNvPr id="131" name="Rettangolo arrotondato 130"/>
            <p:cNvSpPr/>
            <p:nvPr/>
          </p:nvSpPr>
          <p:spPr>
            <a:xfrm>
              <a:off x="3286561" y="-95016"/>
              <a:ext cx="2083926" cy="1363774"/>
            </a:xfrm>
            <a:prstGeom prst="roundRect">
              <a:avLst/>
            </a:prstGeom>
            <a:blipFill rotWithShape="0">
              <a:blip r:embed="rId12"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2" name="Rettangolo 131"/>
            <p:cNvSpPr/>
            <p:nvPr/>
          </p:nvSpPr>
          <p:spPr>
            <a:xfrm>
              <a:off x="3353221" y="-28336"/>
              <a:ext cx="1950606" cy="1230413"/>
            </a:xfrm>
            <a:prstGeom prst="rect">
              <a:avLst/>
            </a:prstGeom>
          </p:spPr>
          <p:style>
            <a:lnRef idx="0">
              <a:scrgbClr r="0" g="0" b="0"/>
            </a:lnRef>
            <a:fillRef idx="0">
              <a:scrgbClr r="0" g="0" b="0"/>
            </a:fillRef>
            <a:effectRef idx="0">
              <a:scrgbClr r="0" g="0" b="0"/>
            </a:effectRef>
            <a:fontRef idx="minor">
              <a:schemeClr val="lt1"/>
            </a:fontRef>
          </p:style>
          <p:txBody>
            <a:bodyPr lIns="49530" tIns="49530" rIns="49530" bIns="49530" spcCol="1270" anchor="ctr"/>
            <a:lstStyle/>
            <a:p>
              <a:pPr algn="ctr" defTabSz="800100">
                <a:lnSpc>
                  <a:spcPct val="90000"/>
                </a:lnSpc>
                <a:spcAft>
                  <a:spcPct val="35000"/>
                </a:spcAft>
                <a:defRPr/>
              </a:pPr>
              <a:endParaRPr lang="it-IT" sz="1300" baseline="-25000" dirty="0">
                <a:solidFill>
                  <a:srgbClr val="FFFFFF"/>
                </a:solidFill>
              </a:endParaRPr>
            </a:p>
          </p:txBody>
        </p:sp>
      </p:grpSp>
      <p:sp>
        <p:nvSpPr>
          <p:cNvPr id="20" name="Titolo 1"/>
          <p:cNvSpPr txBox="1">
            <a:spLocks/>
          </p:cNvSpPr>
          <p:nvPr/>
        </p:nvSpPr>
        <p:spPr>
          <a:xfrm>
            <a:off x="323528" y="332656"/>
            <a:ext cx="8226723" cy="595312"/>
          </a:xfrm>
          <a:prstGeom prst="rect">
            <a:avLst/>
          </a:prstGeom>
        </p:spPr>
        <p:txBody>
          <a:bodyPr/>
          <a:lstStyle/>
          <a:p>
            <a:pPr defTabSz="914400" eaLnBrk="0" hangingPunct="0">
              <a:defRPr/>
            </a:pPr>
            <a:r>
              <a:rPr lang="en-GB" sz="2400" b="1" kern="0" dirty="0" smtClean="0">
                <a:solidFill>
                  <a:srgbClr val="DC2E00"/>
                </a:solidFill>
                <a:latin typeface="Verdana"/>
                <a:ea typeface="+mn-ea"/>
              </a:rPr>
              <a:t>Joint Programme of Geothermal Energy</a:t>
            </a:r>
            <a:endParaRPr lang="it-IT" sz="2400" b="1" kern="0" dirty="0">
              <a:solidFill>
                <a:srgbClr val="DC2E00"/>
              </a:solidFill>
              <a:latin typeface="Verdana"/>
              <a:ea typeface="+mn-ea"/>
            </a:endParaRPr>
          </a:p>
        </p:txBody>
      </p:sp>
      <p:sp>
        <p:nvSpPr>
          <p:cNvPr id="21" name="Ellipse 20"/>
          <p:cNvSpPr/>
          <p:nvPr/>
        </p:nvSpPr>
        <p:spPr>
          <a:xfrm>
            <a:off x="4860032" y="908720"/>
            <a:ext cx="3960440" cy="2160240"/>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fr-FR">
              <a:solidFill>
                <a:prstClr val="white"/>
              </a:solidFill>
            </a:endParaRPr>
          </a:p>
        </p:txBody>
      </p:sp>
      <p:sp>
        <p:nvSpPr>
          <p:cNvPr id="22" name="Ellipse 21"/>
          <p:cNvSpPr/>
          <p:nvPr/>
        </p:nvSpPr>
        <p:spPr>
          <a:xfrm>
            <a:off x="5302130" y="2780928"/>
            <a:ext cx="3518342" cy="2160240"/>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auto">
              <a:spcBef>
                <a:spcPts val="0"/>
              </a:spcBef>
              <a:spcAft>
                <a:spcPts val="0"/>
              </a:spcAft>
            </a:pPr>
            <a:endParaRPr lang="fr-FR">
              <a:solidFill>
                <a:prstClr val="white"/>
              </a:solidFill>
            </a:endParaRPr>
          </a:p>
        </p:txBody>
      </p:sp>
    </p:spTree>
    <p:extLst>
      <p:ext uri="{BB962C8B-B14F-4D97-AF65-F5344CB8AC3E}">
        <p14:creationId xmlns:p14="http://schemas.microsoft.com/office/powerpoint/2010/main" val="2522309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8806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00" y="1628775"/>
            <a:ext cx="9201150"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8538" y="333375"/>
            <a:ext cx="64293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8069" name="TextBox 1"/>
          <p:cNvSpPr txBox="1">
            <a:spLocks noChangeArrowheads="1"/>
          </p:cNvSpPr>
          <p:nvPr/>
        </p:nvSpPr>
        <p:spPr bwMode="auto">
          <a:xfrm>
            <a:off x="250825" y="1847850"/>
            <a:ext cx="1536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defTabSz="914400" eaLnBrk="1" hangingPunct="1"/>
            <a:r>
              <a:rPr lang="en-GB" sz="2400" b="1">
                <a:solidFill>
                  <a:srgbClr val="000000"/>
                </a:solidFill>
                <a:ea typeface="+mn-ea"/>
              </a:rPr>
              <a:t>13.5 MLN</a:t>
            </a:r>
          </a:p>
        </p:txBody>
      </p:sp>
    </p:spTree>
    <p:extLst>
      <p:ext uri="{BB962C8B-B14F-4D97-AF65-F5344CB8AC3E}">
        <p14:creationId xmlns:p14="http://schemas.microsoft.com/office/powerpoint/2010/main" val="417521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88640"/>
            <a:ext cx="8669898" cy="1008112"/>
          </a:xfrm>
        </p:spPr>
        <p:txBody>
          <a:bodyPr/>
          <a:lstStyle/>
          <a:p>
            <a:r>
              <a:rPr lang="nl-NL" dirty="0" smtClean="0"/>
              <a:t>World class </a:t>
            </a:r>
            <a:r>
              <a:rPr lang="nl-NL" dirty="0" err="1" smtClean="0"/>
              <a:t>fundamental</a:t>
            </a:r>
            <a:r>
              <a:rPr lang="nl-NL" dirty="0" smtClean="0"/>
              <a:t> research  </a:t>
            </a:r>
            <a:r>
              <a:rPr lang="nl-NL" dirty="0" err="1" smtClean="0"/>
              <a:t>to</a:t>
            </a:r>
            <a:r>
              <a:rPr lang="nl-NL" dirty="0" smtClean="0"/>
              <a:t> </a:t>
            </a:r>
            <a:r>
              <a:rPr lang="nl-NL" dirty="0" err="1" smtClean="0"/>
              <a:t>understand</a:t>
            </a:r>
            <a:r>
              <a:rPr lang="nl-NL" dirty="0" smtClean="0"/>
              <a:t> the heat engine </a:t>
            </a:r>
            <a:r>
              <a:rPr lang="nl-NL" dirty="0" smtClean="0">
                <a:sym typeface="Wingdings" panose="05000000000000000000" pitchFamily="2" charset="2"/>
              </a:rPr>
              <a:t> </a:t>
            </a:r>
            <a:r>
              <a:rPr lang="nl-NL" dirty="0" err="1" smtClean="0"/>
              <a:t>Linking</a:t>
            </a:r>
            <a:r>
              <a:rPr lang="nl-NL" dirty="0" smtClean="0"/>
              <a:t> small to large scales</a:t>
            </a:r>
            <a:endParaRPr lang="nl-NL" dirty="0"/>
          </a:p>
        </p:txBody>
      </p:sp>
      <p:pic>
        <p:nvPicPr>
          <p:cNvPr id="4" name="Picture 2"/>
          <p:cNvPicPr>
            <a:picLocks noChangeAspect="1" noChangeArrowheads="1"/>
          </p:cNvPicPr>
          <p:nvPr/>
        </p:nvPicPr>
        <p:blipFill>
          <a:blip r:embed="rId3" cstate="print"/>
          <a:srcRect/>
          <a:stretch>
            <a:fillRect/>
          </a:stretch>
        </p:blipFill>
        <p:spPr bwMode="auto">
          <a:xfrm>
            <a:off x="0" y="1480185"/>
            <a:ext cx="3451384" cy="2334241"/>
          </a:xfrm>
          <a:prstGeom prst="rect">
            <a:avLst/>
          </a:prstGeom>
          <a:noFill/>
          <a:ln w="9525">
            <a:noFill/>
            <a:miter lim="800000"/>
            <a:headEnd/>
            <a:tailEnd/>
          </a:ln>
        </p:spPr>
      </p:pic>
      <p:pic>
        <p:nvPicPr>
          <p:cNvPr id="5" name="Picture 3"/>
          <p:cNvPicPr>
            <a:picLocks noGrp="1" noChangeAspect="1" noChangeArrowheads="1"/>
          </p:cNvPicPr>
          <p:nvPr>
            <p:ph idx="1"/>
          </p:nvPr>
        </p:nvPicPr>
        <p:blipFill>
          <a:blip r:embed="rId4" cstate="print"/>
          <a:srcRect/>
          <a:stretch>
            <a:fillRect/>
          </a:stretch>
        </p:blipFill>
        <p:spPr bwMode="auto">
          <a:xfrm>
            <a:off x="19657" y="4119615"/>
            <a:ext cx="3471656" cy="2316392"/>
          </a:xfrm>
          <a:prstGeom prst="rect">
            <a:avLst/>
          </a:prstGeom>
          <a:noFill/>
          <a:ln w="9525">
            <a:noFill/>
            <a:miter lim="800000"/>
            <a:headEnd/>
            <a:tailEnd/>
          </a:ln>
        </p:spPr>
      </p:pic>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0828" y="1378684"/>
            <a:ext cx="4809624" cy="3207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725686" y="3054278"/>
            <a:ext cx="2267740" cy="3207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10"/>
          <p:cNvGrpSpPr>
            <a:grpSpLocks/>
          </p:cNvGrpSpPr>
          <p:nvPr/>
        </p:nvGrpSpPr>
        <p:grpSpPr bwMode="auto">
          <a:xfrm>
            <a:off x="3880828" y="4149080"/>
            <a:ext cx="1614094" cy="2359056"/>
            <a:chOff x="3648" y="2153"/>
            <a:chExt cx="1517" cy="2022"/>
          </a:xfrm>
        </p:grpSpPr>
        <p:pic>
          <p:nvPicPr>
            <p:cNvPr id="22" name="Picture 3" descr="C:\Documents and Settings\Emilia\My Documents\TAQA 14 Juli\Experimental assemblies\IMG_002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48" y="2153"/>
              <a:ext cx="1517" cy="2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12"/>
            <p:cNvSpPr txBox="1">
              <a:spLocks noChangeArrowheads="1"/>
            </p:cNvSpPr>
            <p:nvPr/>
          </p:nvSpPr>
          <p:spPr bwMode="auto">
            <a:xfrm>
              <a:off x="3702" y="2191"/>
              <a:ext cx="935"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n-GB" sz="1600" i="0">
                  <a:solidFill>
                    <a:schemeClr val="bg1"/>
                  </a:solidFill>
                </a:rPr>
                <a:t>Triaxial cell</a:t>
              </a:r>
            </a:p>
          </p:txBody>
        </p:sp>
      </p:grpSp>
      <p:sp>
        <p:nvSpPr>
          <p:cNvPr id="24" name="TextBox 23"/>
          <p:cNvSpPr txBox="1"/>
          <p:nvPr/>
        </p:nvSpPr>
        <p:spPr>
          <a:xfrm>
            <a:off x="3923928" y="1403484"/>
            <a:ext cx="1779040" cy="369332"/>
          </a:xfrm>
          <a:prstGeom prst="rect">
            <a:avLst/>
          </a:prstGeom>
          <a:solidFill>
            <a:schemeClr val="accent3">
              <a:lumMod val="20000"/>
              <a:lumOff val="80000"/>
            </a:schemeClr>
          </a:solidFill>
        </p:spPr>
        <p:txBody>
          <a:bodyPr wrap="square" rtlCol="0">
            <a:spAutoFit/>
          </a:bodyPr>
          <a:lstStyle/>
          <a:p>
            <a:r>
              <a:rPr lang="en-GB" dirty="0" smtClean="0"/>
              <a:t>Tomography</a:t>
            </a:r>
            <a:endParaRPr lang="en-GB" dirty="0"/>
          </a:p>
        </p:txBody>
      </p:sp>
      <p:sp>
        <p:nvSpPr>
          <p:cNvPr id="25" name="TextBox 24"/>
          <p:cNvSpPr txBox="1"/>
          <p:nvPr/>
        </p:nvSpPr>
        <p:spPr>
          <a:xfrm>
            <a:off x="3702823" y="6211669"/>
            <a:ext cx="2221249" cy="646331"/>
          </a:xfrm>
          <a:prstGeom prst="rect">
            <a:avLst/>
          </a:prstGeom>
          <a:solidFill>
            <a:schemeClr val="accent3">
              <a:lumMod val="20000"/>
              <a:lumOff val="80000"/>
            </a:schemeClr>
          </a:solidFill>
        </p:spPr>
        <p:txBody>
          <a:bodyPr wrap="none" rtlCol="0">
            <a:spAutoFit/>
          </a:bodyPr>
          <a:lstStyle/>
          <a:p>
            <a:r>
              <a:rPr lang="en-GB" dirty="0" smtClean="0"/>
              <a:t>Rock deformation</a:t>
            </a:r>
          </a:p>
          <a:p>
            <a:r>
              <a:rPr lang="en-GB" dirty="0" smtClean="0"/>
              <a:t>characteristics</a:t>
            </a:r>
            <a:endParaRPr lang="en-GB" dirty="0"/>
          </a:p>
        </p:txBody>
      </p:sp>
      <p:sp>
        <p:nvSpPr>
          <p:cNvPr id="26" name="TextBox 25"/>
          <p:cNvSpPr txBox="1"/>
          <p:nvPr/>
        </p:nvSpPr>
        <p:spPr>
          <a:xfrm>
            <a:off x="6579502" y="6211669"/>
            <a:ext cx="2904962" cy="646331"/>
          </a:xfrm>
          <a:prstGeom prst="rect">
            <a:avLst/>
          </a:prstGeom>
          <a:solidFill>
            <a:schemeClr val="accent3">
              <a:lumMod val="20000"/>
              <a:lumOff val="80000"/>
            </a:schemeClr>
          </a:solidFill>
        </p:spPr>
        <p:txBody>
          <a:bodyPr wrap="none" rtlCol="0">
            <a:spAutoFit/>
          </a:bodyPr>
          <a:lstStyle/>
          <a:p>
            <a:r>
              <a:rPr lang="en-GB" dirty="0" smtClean="0"/>
              <a:t>Multi-scale geodynamic</a:t>
            </a:r>
          </a:p>
          <a:p>
            <a:r>
              <a:rPr lang="en-GB" dirty="0" smtClean="0"/>
              <a:t>models</a:t>
            </a:r>
          </a:p>
        </p:txBody>
      </p:sp>
      <p:sp>
        <p:nvSpPr>
          <p:cNvPr id="3" name="Curved Up Arrow 2"/>
          <p:cNvSpPr/>
          <p:nvPr/>
        </p:nvSpPr>
        <p:spPr>
          <a:xfrm>
            <a:off x="5332946" y="5505042"/>
            <a:ext cx="1584180" cy="731520"/>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28" name="Curved Up Arrow 27"/>
          <p:cNvSpPr/>
          <p:nvPr/>
        </p:nvSpPr>
        <p:spPr>
          <a:xfrm flipH="1" flipV="1">
            <a:off x="5220203" y="4124907"/>
            <a:ext cx="1661792" cy="823829"/>
          </a:xfrm>
          <a:prstGeom prst="curved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27" name="TextBox 26"/>
          <p:cNvSpPr txBox="1"/>
          <p:nvPr/>
        </p:nvSpPr>
        <p:spPr>
          <a:xfrm>
            <a:off x="5604701" y="3993757"/>
            <a:ext cx="1040670" cy="461665"/>
          </a:xfrm>
          <a:prstGeom prst="rect">
            <a:avLst/>
          </a:prstGeom>
          <a:solidFill>
            <a:schemeClr val="accent3">
              <a:lumMod val="20000"/>
              <a:lumOff val="80000"/>
            </a:schemeClr>
          </a:solidFill>
        </p:spPr>
        <p:txBody>
          <a:bodyPr wrap="none" rtlCol="0">
            <a:spAutoFit/>
          </a:bodyPr>
          <a:lstStyle/>
          <a:p>
            <a:r>
              <a:rPr lang="en-GB" sz="1200" b="1" dirty="0" smtClean="0"/>
              <a:t>Imaging/</a:t>
            </a:r>
          </a:p>
          <a:p>
            <a:r>
              <a:rPr lang="en-GB" sz="1200" b="1" dirty="0" smtClean="0"/>
              <a:t>validation</a:t>
            </a:r>
            <a:endParaRPr lang="en-GB" sz="1200" b="1" dirty="0"/>
          </a:p>
        </p:txBody>
      </p:sp>
      <p:sp>
        <p:nvSpPr>
          <p:cNvPr id="30" name="TextBox 29"/>
          <p:cNvSpPr txBox="1"/>
          <p:nvPr/>
        </p:nvSpPr>
        <p:spPr>
          <a:xfrm>
            <a:off x="5771266" y="5985084"/>
            <a:ext cx="808235" cy="276999"/>
          </a:xfrm>
          <a:prstGeom prst="rect">
            <a:avLst/>
          </a:prstGeom>
          <a:solidFill>
            <a:schemeClr val="accent3">
              <a:lumMod val="20000"/>
              <a:lumOff val="80000"/>
            </a:schemeClr>
          </a:solidFill>
        </p:spPr>
        <p:txBody>
          <a:bodyPr wrap="none" rtlCol="0">
            <a:spAutoFit/>
          </a:bodyPr>
          <a:lstStyle/>
          <a:p>
            <a:r>
              <a:rPr lang="en-GB" sz="1200" b="1" dirty="0" smtClean="0"/>
              <a:t>models</a:t>
            </a:r>
            <a:endParaRPr lang="en-GB" sz="1200" b="1" dirty="0"/>
          </a:p>
        </p:txBody>
      </p:sp>
    </p:spTree>
    <p:extLst>
      <p:ext uri="{BB962C8B-B14F-4D97-AF65-F5344CB8AC3E}">
        <p14:creationId xmlns:p14="http://schemas.microsoft.com/office/powerpoint/2010/main" val="8887604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07504" y="0"/>
            <a:ext cx="8856984" cy="836712"/>
          </a:xfrm>
        </p:spPr>
        <p:txBody>
          <a:bodyPr/>
          <a:lstStyle/>
          <a:p>
            <a:r>
              <a:rPr lang="en-US" sz="2000" dirty="0" smtClean="0"/>
              <a:t>Surface heat flow as indicator for deep temperature</a:t>
            </a:r>
          </a:p>
        </p:txBody>
      </p:sp>
      <p:pic>
        <p:nvPicPr>
          <p:cNvPr id="136195"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l="28073" t="16420" r="10324"/>
          <a:stretch>
            <a:fillRect/>
          </a:stretch>
        </p:blipFill>
        <p:spPr bwMode="auto">
          <a:xfrm>
            <a:off x="539552" y="882062"/>
            <a:ext cx="6268803" cy="515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4"/>
          <p:cNvGrpSpPr>
            <a:grpSpLocks/>
          </p:cNvGrpSpPr>
          <p:nvPr/>
        </p:nvGrpSpPr>
        <p:grpSpPr bwMode="auto">
          <a:xfrm>
            <a:off x="5939979" y="895524"/>
            <a:ext cx="3168650" cy="2447925"/>
            <a:chOff x="288" y="1872"/>
            <a:chExt cx="1632" cy="1632"/>
          </a:xfrm>
        </p:grpSpPr>
        <p:pic>
          <p:nvPicPr>
            <p:cNvPr id="13619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854" t="64767" r="80342" b="4228"/>
            <a:stretch>
              <a:fillRect/>
            </a:stretch>
          </p:blipFill>
          <p:spPr bwMode="auto">
            <a:xfrm>
              <a:off x="288" y="1872"/>
              <a:ext cx="1632" cy="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9" name="Text Box 6"/>
            <p:cNvSpPr txBox="1">
              <a:spLocks noChangeArrowheads="1"/>
            </p:cNvSpPr>
            <p:nvPr/>
          </p:nvSpPr>
          <p:spPr bwMode="auto">
            <a:xfrm>
              <a:off x="1104" y="2256"/>
              <a:ext cx="500"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US">
                  <a:solidFill>
                    <a:srgbClr val="000000"/>
                  </a:solidFill>
                </a:rPr>
                <a:t>15C/km</a:t>
              </a:r>
            </a:p>
          </p:txBody>
        </p:sp>
        <p:sp>
          <p:nvSpPr>
            <p:cNvPr id="136200" name="Line 7"/>
            <p:cNvSpPr>
              <a:spLocks noChangeShapeType="1"/>
            </p:cNvSpPr>
            <p:nvPr/>
          </p:nvSpPr>
          <p:spPr bwMode="auto">
            <a:xfrm>
              <a:off x="816" y="2592"/>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400">
                <a:solidFill>
                  <a:srgbClr val="000000"/>
                </a:solidFill>
                <a:cs typeface="Arial" charset="0"/>
              </a:endParaRPr>
            </a:p>
          </p:txBody>
        </p:sp>
        <p:sp>
          <p:nvSpPr>
            <p:cNvPr id="136201" name="Line 8"/>
            <p:cNvSpPr>
              <a:spLocks noChangeShapeType="1"/>
            </p:cNvSpPr>
            <p:nvPr/>
          </p:nvSpPr>
          <p:spPr bwMode="auto">
            <a:xfrm>
              <a:off x="864" y="2352"/>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400">
                <a:solidFill>
                  <a:srgbClr val="000000"/>
                </a:solidFill>
                <a:cs typeface="Arial" charset="0"/>
              </a:endParaRPr>
            </a:p>
          </p:txBody>
        </p:sp>
        <p:sp>
          <p:nvSpPr>
            <p:cNvPr id="136202" name="Text Box 9"/>
            <p:cNvSpPr txBox="1">
              <a:spLocks noChangeArrowheads="1"/>
            </p:cNvSpPr>
            <p:nvPr/>
          </p:nvSpPr>
          <p:spPr bwMode="auto">
            <a:xfrm>
              <a:off x="1056" y="2505"/>
              <a:ext cx="500"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US">
                  <a:solidFill>
                    <a:srgbClr val="000000"/>
                  </a:solidFill>
                </a:rPr>
                <a:t>30C/km</a:t>
              </a:r>
            </a:p>
          </p:txBody>
        </p:sp>
        <p:sp>
          <p:nvSpPr>
            <p:cNvPr id="136203" name="Line 10"/>
            <p:cNvSpPr>
              <a:spLocks noChangeShapeType="1"/>
            </p:cNvSpPr>
            <p:nvPr/>
          </p:nvSpPr>
          <p:spPr bwMode="auto">
            <a:xfrm>
              <a:off x="816" y="2832"/>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400">
                <a:solidFill>
                  <a:srgbClr val="000000"/>
                </a:solidFill>
                <a:cs typeface="Arial" charset="0"/>
              </a:endParaRPr>
            </a:p>
          </p:txBody>
        </p:sp>
        <p:sp>
          <p:nvSpPr>
            <p:cNvPr id="136204" name="Text Box 11"/>
            <p:cNvSpPr txBox="1">
              <a:spLocks noChangeArrowheads="1"/>
            </p:cNvSpPr>
            <p:nvPr/>
          </p:nvSpPr>
          <p:spPr bwMode="auto">
            <a:xfrm>
              <a:off x="1068" y="2698"/>
              <a:ext cx="500"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US">
                  <a:solidFill>
                    <a:srgbClr val="000000"/>
                  </a:solidFill>
                </a:rPr>
                <a:t>45C/km</a:t>
              </a:r>
            </a:p>
          </p:txBody>
        </p:sp>
        <p:sp>
          <p:nvSpPr>
            <p:cNvPr id="136205" name="Line 12"/>
            <p:cNvSpPr>
              <a:spLocks noChangeShapeType="1"/>
            </p:cNvSpPr>
            <p:nvPr/>
          </p:nvSpPr>
          <p:spPr bwMode="auto">
            <a:xfrm>
              <a:off x="912" y="3063"/>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400">
                <a:solidFill>
                  <a:srgbClr val="000000"/>
                </a:solidFill>
                <a:cs typeface="Arial" charset="0"/>
              </a:endParaRPr>
            </a:p>
          </p:txBody>
        </p:sp>
        <p:sp>
          <p:nvSpPr>
            <p:cNvPr id="136206" name="Text Box 13"/>
            <p:cNvSpPr txBox="1">
              <a:spLocks noChangeArrowheads="1"/>
            </p:cNvSpPr>
            <p:nvPr/>
          </p:nvSpPr>
          <p:spPr bwMode="auto">
            <a:xfrm>
              <a:off x="1164" y="2928"/>
              <a:ext cx="500" cy="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US">
                  <a:solidFill>
                    <a:srgbClr val="000000"/>
                  </a:solidFill>
                </a:rPr>
                <a:t>60C/km</a:t>
              </a:r>
            </a:p>
          </p:txBody>
        </p:sp>
        <p:sp>
          <p:nvSpPr>
            <p:cNvPr id="136207" name="Line 14"/>
            <p:cNvSpPr>
              <a:spLocks noChangeShapeType="1"/>
            </p:cNvSpPr>
            <p:nvPr/>
          </p:nvSpPr>
          <p:spPr bwMode="auto">
            <a:xfrm>
              <a:off x="864" y="3312"/>
              <a:ext cx="24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400">
                <a:solidFill>
                  <a:srgbClr val="000000"/>
                </a:solidFill>
                <a:cs typeface="Arial" charset="0"/>
              </a:endParaRPr>
            </a:p>
          </p:txBody>
        </p:sp>
        <p:sp>
          <p:nvSpPr>
            <p:cNvPr id="136208" name="Text Box 15"/>
            <p:cNvSpPr txBox="1">
              <a:spLocks noChangeArrowheads="1"/>
            </p:cNvSpPr>
            <p:nvPr/>
          </p:nvSpPr>
          <p:spPr bwMode="auto">
            <a:xfrm>
              <a:off x="1116" y="3177"/>
              <a:ext cx="569" cy="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US">
                  <a:solidFill>
                    <a:srgbClr val="000000"/>
                  </a:solidFill>
                </a:rPr>
                <a:t>&gt;75C/km</a:t>
              </a:r>
            </a:p>
          </p:txBody>
        </p:sp>
      </p:grpSp>
      <p:pic>
        <p:nvPicPr>
          <p:cNvPr id="136197"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4511" y="3504488"/>
            <a:ext cx="1484313" cy="330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1204" y="4005064"/>
            <a:ext cx="1347260" cy="387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8" y="6128125"/>
            <a:ext cx="1538946" cy="757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42961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l="28073" t="16420" r="10324"/>
          <a:stretch>
            <a:fillRect/>
          </a:stretch>
        </p:blipFill>
        <p:spPr bwMode="auto">
          <a:xfrm>
            <a:off x="-36512" y="0"/>
            <a:ext cx="6268803" cy="5156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76" name="Line 6"/>
          <p:cNvSpPr>
            <a:spLocks noChangeShapeType="1"/>
          </p:cNvSpPr>
          <p:nvPr/>
        </p:nvSpPr>
        <p:spPr bwMode="auto">
          <a:xfrm flipH="1">
            <a:off x="4355976" y="2896317"/>
            <a:ext cx="368424" cy="1218483"/>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en-GB"/>
          </a:p>
        </p:txBody>
      </p:sp>
      <p:sp>
        <p:nvSpPr>
          <p:cNvPr id="54277" name="Line 7"/>
          <p:cNvSpPr>
            <a:spLocks noChangeShapeType="1"/>
          </p:cNvSpPr>
          <p:nvPr/>
        </p:nvSpPr>
        <p:spPr bwMode="auto">
          <a:xfrm flipH="1">
            <a:off x="3657599" y="2896317"/>
            <a:ext cx="1066799" cy="172644"/>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en-GB"/>
          </a:p>
        </p:txBody>
      </p:sp>
      <p:sp>
        <p:nvSpPr>
          <p:cNvPr id="54279" name="Line 9"/>
          <p:cNvSpPr>
            <a:spLocks noChangeShapeType="1"/>
          </p:cNvSpPr>
          <p:nvPr/>
        </p:nvSpPr>
        <p:spPr bwMode="auto">
          <a:xfrm flipV="1">
            <a:off x="2051720" y="3068960"/>
            <a:ext cx="504056" cy="1122040"/>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en-GB"/>
          </a:p>
        </p:txBody>
      </p:sp>
      <p:sp>
        <p:nvSpPr>
          <p:cNvPr id="54280" name="Line 10"/>
          <p:cNvSpPr>
            <a:spLocks noChangeShapeType="1"/>
          </p:cNvSpPr>
          <p:nvPr/>
        </p:nvSpPr>
        <p:spPr bwMode="auto">
          <a:xfrm flipH="1">
            <a:off x="3059831" y="2896317"/>
            <a:ext cx="1664567" cy="748707"/>
          </a:xfrm>
          <a:prstGeom prst="line">
            <a:avLst/>
          </a:prstGeom>
          <a:noFill/>
          <a:ln w="508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en-GB"/>
          </a:p>
        </p:txBody>
      </p:sp>
      <p:sp>
        <p:nvSpPr>
          <p:cNvPr id="4" name="Slide Number Placeholder 3"/>
          <p:cNvSpPr>
            <a:spLocks noGrp="1"/>
          </p:cNvSpPr>
          <p:nvPr>
            <p:ph type="sldNum" sz="quarter" idx="12"/>
          </p:nvPr>
        </p:nvSpPr>
        <p:spPr/>
        <p:txBody>
          <a:bodyPr/>
          <a:lstStyle/>
          <a:p>
            <a:fld id="{D84D8DC4-75B3-4F8D-B597-B4F579DD272E}" type="slidenum">
              <a:rPr lang="en-GB" smtClean="0"/>
              <a:t>16</a:t>
            </a:fld>
            <a:endParaRPr lang="en-GB"/>
          </a:p>
        </p:txBody>
      </p:sp>
      <p:pic>
        <p:nvPicPr>
          <p:cNvPr id="14" name="Picture 3" descr="vrance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9566" y="10670"/>
            <a:ext cx="3923928" cy="4276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Abb10_2"/>
          <p:cNvPicPr>
            <a:picLocks noChangeAspect="1" noChangeArrowheads="1"/>
          </p:cNvPicPr>
          <p:nvPr/>
        </p:nvPicPr>
        <p:blipFill>
          <a:blip r:embed="rId5">
            <a:extLst>
              <a:ext uri="{28A0092B-C50C-407E-A947-70E740481C1C}">
                <a14:useLocalDpi xmlns:a14="http://schemas.microsoft.com/office/drawing/2010/main" val="0"/>
              </a:ext>
            </a:extLst>
          </a:blip>
          <a:srcRect t="6754"/>
          <a:stretch>
            <a:fillRect/>
          </a:stretch>
        </p:blipFill>
        <p:spPr bwMode="auto">
          <a:xfrm>
            <a:off x="19435" y="4365104"/>
            <a:ext cx="3559272" cy="238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69454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BASEL: Enhanced Geothermal System</a:t>
            </a:r>
            <a:endParaRPr lang="en-GB" dirty="0"/>
          </a:p>
        </p:txBody>
      </p:sp>
      <p:pic>
        <p:nvPicPr>
          <p:cNvPr id="4" name="Picture 2" descr="http://media2.s-nbcnews.com/j/ap/2a206b06-e67e-4cf0-b149-ca4899ffbf85.grid-4x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113" y="980728"/>
            <a:ext cx="1877652" cy="28408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4">
            <a:extLst>
              <a:ext uri="{28A0092B-C50C-407E-A947-70E740481C1C}">
                <a14:useLocalDpi xmlns:a14="http://schemas.microsoft.com/office/drawing/2010/main" val="0"/>
              </a:ext>
            </a:extLst>
          </a:blip>
          <a:srcRect l="5850" t="16415" r="50040" b="51192"/>
          <a:stretch>
            <a:fillRect/>
          </a:stretch>
        </p:blipFill>
        <p:spPr bwMode="auto">
          <a:xfrm>
            <a:off x="3419872" y="1607029"/>
            <a:ext cx="5273649" cy="2420777"/>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http://www.popularmechanics.com/cm/popularmechanics/images/energy_myths_geo_0710-d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686" t="24725" r="18573"/>
          <a:stretch/>
        </p:blipFill>
        <p:spPr bwMode="auto">
          <a:xfrm>
            <a:off x="648072" y="3861048"/>
            <a:ext cx="1835696" cy="252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2503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mtClean="0"/>
              <a:t>Cross-border nature of earth sciences</a:t>
            </a:r>
            <a:endParaRPr lang="en-GB" altLang="en-US" smtClean="0"/>
          </a:p>
        </p:txBody>
      </p:sp>
      <p:sp>
        <p:nvSpPr>
          <p:cNvPr id="4" name="Slide Number Placeholder 3"/>
          <p:cNvSpPr>
            <a:spLocks noGrp="1"/>
          </p:cNvSpPr>
          <p:nvPr>
            <p:ph type="sldNum" sz="quarter" idx="12"/>
          </p:nvPr>
        </p:nvSpPr>
        <p:spPr/>
        <p:txBody>
          <a:bodyPr/>
          <a:lstStyle/>
          <a:p>
            <a:pPr>
              <a:defRPr/>
            </a:pPr>
            <a:fld id="{63489223-4D77-4A90-BC02-20938E46156A}" type="slidenum">
              <a:rPr lang="nl-NL" smtClean="0"/>
              <a:pPr>
                <a:defRPr/>
              </a:pPr>
              <a:t>18</a:t>
            </a:fld>
            <a:endParaRPr lang="nl-NL"/>
          </a:p>
        </p:txBody>
      </p:sp>
      <p:sp>
        <p:nvSpPr>
          <p:cNvPr id="5124" name="Content Placeholder 2"/>
          <p:cNvSpPr>
            <a:spLocks noGrp="1"/>
          </p:cNvSpPr>
          <p:nvPr>
            <p:ph idx="4294967295"/>
          </p:nvPr>
        </p:nvSpPr>
        <p:spPr>
          <a:xfrm>
            <a:off x="1331913" y="1125538"/>
            <a:ext cx="5086350" cy="2200275"/>
          </a:xfrm>
        </p:spPr>
        <p:txBody>
          <a:bodyPr/>
          <a:lstStyle/>
          <a:p>
            <a:pPr marL="0" indent="0">
              <a:buFont typeface="Wingdings" pitchFamily="2" charset="2"/>
              <a:buNone/>
            </a:pPr>
            <a:r>
              <a:rPr lang="en-US" altLang="en-US" sz="2000" smtClean="0"/>
              <a:t>Natural hazards occur everywhere and do not respect national borders</a:t>
            </a:r>
            <a:endParaRPr lang="en-GB" altLang="en-US" sz="2000" smtClean="0"/>
          </a:p>
        </p:txBody>
      </p:sp>
      <p:pic>
        <p:nvPicPr>
          <p:cNvPr id="5125" name="Picture 3" descr="medit_ehb2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824038"/>
            <a:ext cx="6911975"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4608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Text Box 2"/>
          <p:cNvSpPr txBox="1">
            <a:spLocks noChangeArrowheads="1"/>
          </p:cNvSpPr>
          <p:nvPr/>
        </p:nvSpPr>
        <p:spPr bwMode="auto">
          <a:xfrm>
            <a:off x="152400" y="4984750"/>
            <a:ext cx="28336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en-GB" altLang="en-US" sz="1600" b="0" dirty="0">
                <a:latin typeface="Arial" charset="0"/>
              </a:rPr>
              <a:t>Correlation between seismicity and crustal strength (</a:t>
            </a:r>
            <a:r>
              <a:rPr lang="en-US" altLang="en-US" sz="1600" b="0" dirty="0">
                <a:latin typeface="Arial" charset="0"/>
              </a:rPr>
              <a:t>Cloetingh et al., 2006, ESR)</a:t>
            </a:r>
          </a:p>
        </p:txBody>
      </p:sp>
      <p:sp>
        <p:nvSpPr>
          <p:cNvPr id="328707" name="Rectangle 3"/>
          <p:cNvSpPr>
            <a:spLocks noChangeArrowheads="1"/>
          </p:cNvSpPr>
          <p:nvPr/>
        </p:nvSpPr>
        <p:spPr bwMode="auto">
          <a:xfrm>
            <a:off x="123825" y="0"/>
            <a:ext cx="8534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lstStyle>
            <a:lvl1pPr>
              <a:spcBef>
                <a:spcPct val="0"/>
              </a:spcBef>
              <a:defRPr sz="1400" b="1">
                <a:solidFill>
                  <a:srgbClr val="000066"/>
                </a:solidFill>
                <a:latin typeface="Arial" charset="0"/>
              </a:defRPr>
            </a:lvl1pPr>
            <a:lvl2pPr>
              <a:spcBef>
                <a:spcPct val="0"/>
              </a:spcBef>
              <a:defRPr sz="1400" b="1">
                <a:solidFill>
                  <a:srgbClr val="000066"/>
                </a:solidFill>
                <a:latin typeface="Arial" charset="0"/>
              </a:defRPr>
            </a:lvl2pPr>
            <a:lvl3pPr>
              <a:spcBef>
                <a:spcPct val="0"/>
              </a:spcBef>
              <a:defRPr sz="1400" b="1">
                <a:solidFill>
                  <a:srgbClr val="000066"/>
                </a:solidFill>
                <a:latin typeface="Arial" charset="0"/>
              </a:defRPr>
            </a:lvl3pPr>
            <a:lvl4pPr>
              <a:spcBef>
                <a:spcPct val="0"/>
              </a:spcBef>
              <a:defRPr sz="1400" b="1">
                <a:solidFill>
                  <a:srgbClr val="000066"/>
                </a:solidFill>
                <a:latin typeface="Arial" charset="0"/>
              </a:defRPr>
            </a:lvl4pPr>
            <a:lvl5pPr>
              <a:spcBef>
                <a:spcPct val="0"/>
              </a:spcBef>
              <a:defRPr sz="1400" b="1">
                <a:solidFill>
                  <a:srgbClr val="000066"/>
                </a:solidFill>
                <a:latin typeface="Arial" charset="0"/>
              </a:defRPr>
            </a:lvl5pPr>
            <a:lvl6pPr marL="457200" fontAlgn="base">
              <a:spcBef>
                <a:spcPct val="0"/>
              </a:spcBef>
              <a:spcAft>
                <a:spcPct val="0"/>
              </a:spcAft>
              <a:defRPr sz="1400" b="1">
                <a:solidFill>
                  <a:srgbClr val="000066"/>
                </a:solidFill>
                <a:latin typeface="Arial" charset="0"/>
              </a:defRPr>
            </a:lvl6pPr>
            <a:lvl7pPr marL="914400" fontAlgn="base">
              <a:spcBef>
                <a:spcPct val="0"/>
              </a:spcBef>
              <a:spcAft>
                <a:spcPct val="0"/>
              </a:spcAft>
              <a:defRPr sz="1400" b="1">
                <a:solidFill>
                  <a:srgbClr val="000066"/>
                </a:solidFill>
                <a:latin typeface="Arial" charset="0"/>
              </a:defRPr>
            </a:lvl7pPr>
            <a:lvl8pPr marL="1371600" fontAlgn="base">
              <a:spcBef>
                <a:spcPct val="0"/>
              </a:spcBef>
              <a:spcAft>
                <a:spcPct val="0"/>
              </a:spcAft>
              <a:defRPr sz="1400" b="1">
                <a:solidFill>
                  <a:srgbClr val="000066"/>
                </a:solidFill>
                <a:latin typeface="Arial" charset="0"/>
              </a:defRPr>
            </a:lvl8pPr>
            <a:lvl9pPr marL="1828800" fontAlgn="base">
              <a:spcBef>
                <a:spcPct val="0"/>
              </a:spcBef>
              <a:spcAft>
                <a:spcPct val="0"/>
              </a:spcAft>
              <a:defRPr sz="1400" b="1">
                <a:solidFill>
                  <a:srgbClr val="000066"/>
                </a:solidFill>
                <a:latin typeface="Arial" charset="0"/>
              </a:defRPr>
            </a:lvl9pPr>
          </a:lstStyle>
          <a:p>
            <a:pPr eaLnBrk="1" hangingPunct="1">
              <a:lnSpc>
                <a:spcPct val="100000"/>
              </a:lnSpc>
              <a:buClrTx/>
              <a:buSzTx/>
              <a:buFontTx/>
              <a:buNone/>
            </a:pPr>
            <a:r>
              <a:rPr lang="en-US" altLang="en-US"/>
              <a:t>Neotectonics and crustal strength: The NW European foreland</a:t>
            </a:r>
          </a:p>
        </p:txBody>
      </p:sp>
      <p:pic>
        <p:nvPicPr>
          <p:cNvPr id="328708" name="Picture 4" descr="ESR_figure09"/>
          <p:cNvPicPr>
            <a:picLocks noChangeAspect="1" noChangeArrowheads="1"/>
          </p:cNvPicPr>
          <p:nvPr/>
        </p:nvPicPr>
        <p:blipFill>
          <a:blip r:embed="rId3">
            <a:extLst>
              <a:ext uri="{28A0092B-C50C-407E-A947-70E740481C1C}">
                <a14:useLocalDpi xmlns:a14="http://schemas.microsoft.com/office/drawing/2010/main" val="0"/>
              </a:ext>
            </a:extLst>
          </a:blip>
          <a:srcRect l="25800" t="22919" r="25470" b="35542"/>
          <a:stretch>
            <a:fillRect/>
          </a:stretch>
        </p:blipFill>
        <p:spPr bwMode="auto">
          <a:xfrm>
            <a:off x="152400" y="1631950"/>
            <a:ext cx="3657600" cy="3119438"/>
          </a:xfrm>
          <a:prstGeom prst="rect">
            <a:avLst/>
          </a:prstGeom>
          <a:noFill/>
          <a:extLst>
            <a:ext uri="{909E8E84-426E-40DD-AFC4-6F175D3DCCD1}">
              <a14:hiddenFill xmlns:a14="http://schemas.microsoft.com/office/drawing/2010/main">
                <a:solidFill>
                  <a:srgbClr val="FFFFFF"/>
                </a:solidFill>
              </a14:hiddenFill>
            </a:ext>
          </a:extLst>
        </p:spPr>
      </p:pic>
      <p:pic>
        <p:nvPicPr>
          <p:cNvPr id="3287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250950"/>
            <a:ext cx="2787650"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710" name="Text Box 6"/>
          <p:cNvSpPr txBox="1">
            <a:spLocks noChangeArrowheads="1"/>
          </p:cNvSpPr>
          <p:nvPr/>
        </p:nvSpPr>
        <p:spPr bwMode="auto">
          <a:xfrm>
            <a:off x="6267450" y="5141913"/>
            <a:ext cx="287655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en-GB" altLang="en-US" sz="1600" b="0" dirty="0">
                <a:latin typeface="Arial" charset="0"/>
              </a:rPr>
              <a:t>Seismicity of the North-European Platform</a:t>
            </a:r>
            <a:endParaRPr lang="en-US" altLang="en-US" sz="1600" b="0" dirty="0">
              <a:latin typeface="Arial" charset="0"/>
            </a:endParaRPr>
          </a:p>
        </p:txBody>
      </p:sp>
      <p:sp>
        <p:nvSpPr>
          <p:cNvPr id="328712" name="Text Box 8"/>
          <p:cNvSpPr txBox="1">
            <a:spLocks noChangeArrowheads="1"/>
          </p:cNvSpPr>
          <p:nvPr/>
        </p:nvSpPr>
        <p:spPr bwMode="auto">
          <a:xfrm>
            <a:off x="4056063" y="5133975"/>
            <a:ext cx="1993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en-GB" altLang="en-US" sz="1600" b="0" dirty="0" err="1">
                <a:latin typeface="Arial" charset="0"/>
              </a:rPr>
              <a:t>Neotectonics</a:t>
            </a:r>
            <a:r>
              <a:rPr lang="en-GB" altLang="en-US" sz="1600" b="0" dirty="0">
                <a:latin typeface="Arial" charset="0"/>
              </a:rPr>
              <a:t> and geomorphology (Peters et al., 2005)</a:t>
            </a:r>
            <a:endParaRPr lang="en-US" altLang="en-US" sz="1600" b="0" dirty="0">
              <a:latin typeface="Arial" charset="0"/>
            </a:endParaRPr>
          </a:p>
        </p:txBody>
      </p:sp>
      <p:grpSp>
        <p:nvGrpSpPr>
          <p:cNvPr id="328714" name="Group 10"/>
          <p:cNvGrpSpPr>
            <a:grpSpLocks/>
          </p:cNvGrpSpPr>
          <p:nvPr/>
        </p:nvGrpSpPr>
        <p:grpSpPr bwMode="auto">
          <a:xfrm>
            <a:off x="4162425" y="655638"/>
            <a:ext cx="1695450" cy="4457700"/>
            <a:chOff x="2532" y="413"/>
            <a:chExt cx="1068" cy="2808"/>
          </a:xfrm>
        </p:grpSpPr>
        <p:pic>
          <p:nvPicPr>
            <p:cNvPr id="328711" name="Picture 7" descr="Pages from Final_Figures_jpg"/>
            <p:cNvPicPr>
              <a:picLocks noChangeAspect="1" noChangeArrowheads="1"/>
            </p:cNvPicPr>
            <p:nvPr/>
          </p:nvPicPr>
          <p:blipFill>
            <a:blip r:embed="rId5">
              <a:extLst>
                <a:ext uri="{28A0092B-C50C-407E-A947-70E740481C1C}">
                  <a14:useLocalDpi xmlns:a14="http://schemas.microsoft.com/office/drawing/2010/main" val="0"/>
                </a:ext>
              </a:extLst>
            </a:blip>
            <a:srcRect r="49902"/>
            <a:stretch>
              <a:fillRect/>
            </a:stretch>
          </p:blipFill>
          <p:spPr bwMode="auto">
            <a:xfrm>
              <a:off x="2532" y="413"/>
              <a:ext cx="968" cy="2808"/>
            </a:xfrm>
            <a:prstGeom prst="rect">
              <a:avLst/>
            </a:prstGeom>
            <a:noFill/>
            <a:extLst>
              <a:ext uri="{909E8E84-426E-40DD-AFC4-6F175D3DCCD1}">
                <a14:hiddenFill xmlns:a14="http://schemas.microsoft.com/office/drawing/2010/main">
                  <a:solidFill>
                    <a:srgbClr val="FFFFFF"/>
                  </a:solidFill>
                </a14:hiddenFill>
              </a:ext>
            </a:extLst>
          </p:spPr>
        </p:pic>
        <p:sp>
          <p:nvSpPr>
            <p:cNvPr id="328713" name="Text Box 9"/>
            <p:cNvSpPr txBox="1">
              <a:spLocks noChangeArrowheads="1"/>
            </p:cNvSpPr>
            <p:nvPr/>
          </p:nvSpPr>
          <p:spPr bwMode="auto">
            <a:xfrm rot="406774">
              <a:off x="3088" y="2464"/>
              <a:ext cx="5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spcBef>
                  <a:spcPct val="50000"/>
                </a:spcBef>
                <a:buClrTx/>
                <a:buSzTx/>
                <a:buFontTx/>
                <a:buNone/>
              </a:pPr>
              <a:r>
                <a:rPr lang="en-GB" altLang="en-US" sz="1200">
                  <a:solidFill>
                    <a:schemeClr val="tx1"/>
                  </a:solidFill>
                  <a:latin typeface="Arial" charset="0"/>
                </a:rPr>
                <a:t>trench site</a:t>
              </a:r>
              <a:endParaRPr lang="en-US" altLang="en-US" sz="1200">
                <a:solidFill>
                  <a:schemeClr val="tx1"/>
                </a:solidFill>
                <a:latin typeface="Arial" charset="0"/>
              </a:endParaRPr>
            </a:p>
          </p:txBody>
        </p:sp>
      </p:grpSp>
    </p:spTree>
    <p:extLst>
      <p:ext uri="{BB962C8B-B14F-4D97-AF65-F5344CB8AC3E}">
        <p14:creationId xmlns:p14="http://schemas.microsoft.com/office/powerpoint/2010/main" val="40688363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39552" y="260648"/>
            <a:ext cx="8280920" cy="595313"/>
          </a:xfrm>
        </p:spPr>
        <p:txBody>
          <a:bodyPr/>
          <a:lstStyle/>
          <a:p>
            <a:r>
              <a:rPr lang="en-US" altLang="nl-NL" sz="2800" dirty="0" smtClean="0"/>
              <a:t>Geothermal resources and their growth</a:t>
            </a:r>
          </a:p>
        </p:txBody>
      </p:sp>
      <p:sp>
        <p:nvSpPr>
          <p:cNvPr id="2" name="Content Placeholder 1"/>
          <p:cNvSpPr>
            <a:spLocks noGrp="1"/>
          </p:cNvSpPr>
          <p:nvPr>
            <p:ph idx="1"/>
          </p:nvPr>
        </p:nvSpPr>
        <p:spPr/>
        <p:txBody>
          <a:bodyPr/>
          <a:lstStyle/>
          <a:p>
            <a:endParaRPr lang="en-GB"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07" y="1268760"/>
            <a:ext cx="8820472" cy="3967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9246" y="5476582"/>
            <a:ext cx="4540667" cy="369332"/>
          </a:xfrm>
          <a:prstGeom prst="rect">
            <a:avLst/>
          </a:prstGeom>
          <a:noFill/>
        </p:spPr>
        <p:txBody>
          <a:bodyPr wrap="none" rtlCol="0">
            <a:spAutoFit/>
          </a:bodyPr>
          <a:lstStyle/>
          <a:p>
            <a:r>
              <a:rPr lang="en-GB" dirty="0" err="1" smtClean="0"/>
              <a:t>Bertani</a:t>
            </a:r>
            <a:r>
              <a:rPr lang="en-GB" dirty="0" smtClean="0"/>
              <a:t>, World Geothermal Congress 2015</a:t>
            </a:r>
            <a:endParaRPr lang="en-GB" dirty="0"/>
          </a:p>
        </p:txBody>
      </p:sp>
    </p:spTree>
    <p:extLst>
      <p:ext uri="{BB962C8B-B14F-4D97-AF65-F5344CB8AC3E}">
        <p14:creationId xmlns:p14="http://schemas.microsoft.com/office/powerpoint/2010/main" val="25166467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le 1"/>
          <p:cNvSpPr>
            <a:spLocks noGrp="1"/>
          </p:cNvSpPr>
          <p:nvPr>
            <p:ph type="title"/>
          </p:nvPr>
        </p:nvSpPr>
        <p:spPr/>
        <p:txBody>
          <a:bodyPr/>
          <a:lstStyle/>
          <a:p>
            <a:pPr eaLnBrk="1" hangingPunct="1"/>
            <a:r>
              <a:rPr lang="en-GB" altLang="nl-NL" dirty="0" smtClean="0">
                <a:latin typeface="Arial" charset="0"/>
                <a:cs typeface="Arial" charset="0"/>
              </a:rPr>
              <a:t>PGA </a:t>
            </a:r>
            <a:r>
              <a:rPr lang="en-GB" altLang="nl-NL" smtClean="0">
                <a:latin typeface="Arial" charset="0"/>
                <a:cs typeface="Arial" charset="0"/>
              </a:rPr>
              <a:t>hazard map</a:t>
            </a:r>
            <a:endParaRPr lang="en-GB" altLang="nl-NL" dirty="0" smtClean="0">
              <a:latin typeface="Arial" charset="0"/>
              <a:cs typeface="Arial" charset="0"/>
            </a:endParaRPr>
          </a:p>
        </p:txBody>
      </p:sp>
      <p:sp>
        <p:nvSpPr>
          <p:cNvPr id="149507" name="Rectangle 3"/>
          <p:cNvSpPr>
            <a:spLocks noChangeArrowheads="1"/>
          </p:cNvSpPr>
          <p:nvPr/>
        </p:nvSpPr>
        <p:spPr bwMode="auto">
          <a:xfrm>
            <a:off x="0" y="5159152"/>
            <a:ext cx="8785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ts val="2813"/>
              </a:lnSpc>
              <a:buBlip>
                <a:blip r:embed="rId3"/>
              </a:buBlip>
              <a:defRPr>
                <a:solidFill>
                  <a:schemeClr val="tx1"/>
                </a:solidFill>
                <a:latin typeface="Arial" charset="0"/>
                <a:cs typeface="Arial" charset="0"/>
              </a:defRPr>
            </a:lvl1pPr>
            <a:lvl2pPr marL="742950" indent="-285750" eaLnBrk="0" hangingPunct="0">
              <a:lnSpc>
                <a:spcPts val="2813"/>
              </a:lnSpc>
              <a:buBlip>
                <a:blip r:embed="rId3"/>
              </a:buBlip>
              <a:defRPr>
                <a:solidFill>
                  <a:schemeClr val="tx1"/>
                </a:solidFill>
                <a:latin typeface="Arial" charset="0"/>
                <a:cs typeface="Arial" charset="0"/>
              </a:defRPr>
            </a:lvl2pPr>
            <a:lvl3pPr marL="1143000" indent="-228600" eaLnBrk="0" hangingPunct="0">
              <a:lnSpc>
                <a:spcPts val="2813"/>
              </a:lnSpc>
              <a:buBlip>
                <a:blip r:embed="rId3"/>
              </a:buBlip>
              <a:defRPr>
                <a:solidFill>
                  <a:schemeClr val="tx1"/>
                </a:solidFill>
                <a:latin typeface="Arial" charset="0"/>
                <a:cs typeface="Arial" charset="0"/>
              </a:defRPr>
            </a:lvl3pPr>
            <a:lvl4pPr marL="1600200" indent="-228600" eaLnBrk="0" hangingPunct="0">
              <a:lnSpc>
                <a:spcPts val="2813"/>
              </a:lnSpc>
              <a:buBlip>
                <a:blip r:embed="rId3"/>
              </a:buBlip>
              <a:defRPr>
                <a:solidFill>
                  <a:schemeClr val="tx1"/>
                </a:solidFill>
                <a:latin typeface="Arial" charset="0"/>
                <a:cs typeface="Arial" charset="0"/>
              </a:defRPr>
            </a:lvl4pPr>
            <a:lvl5pPr marL="2057400" indent="-228600" eaLnBrk="0" hangingPunct="0">
              <a:lnSpc>
                <a:spcPts val="2813"/>
              </a:lnSpc>
              <a:buBlip>
                <a:blip r:embed="rId3"/>
              </a:buBlip>
              <a:defRPr>
                <a:solidFill>
                  <a:schemeClr val="tx1"/>
                </a:solidFill>
                <a:latin typeface="Arial" charset="0"/>
                <a:cs typeface="Arial" charset="0"/>
              </a:defRPr>
            </a:lvl5pPr>
            <a:lvl6pPr marL="25146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6pPr>
            <a:lvl7pPr marL="29718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7pPr>
            <a:lvl8pPr marL="34290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8pPr>
            <a:lvl9pPr marL="38862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9pPr>
          </a:lstStyle>
          <a:p>
            <a:pPr eaLnBrk="1" hangingPunct="1">
              <a:lnSpc>
                <a:spcPct val="100000"/>
              </a:lnSpc>
              <a:buFontTx/>
              <a:buNone/>
            </a:pPr>
            <a:r>
              <a:rPr lang="en-GB" altLang="nl-NL" sz="1200" i="1" dirty="0" smtClean="0">
                <a:solidFill>
                  <a:srgbClr val="000000"/>
                </a:solidFill>
              </a:rPr>
              <a:t>Seismic Hazard Map of Europe as part of the Global Seismic Hazard Map (</a:t>
            </a:r>
            <a:r>
              <a:rPr lang="en-GB" altLang="nl-NL" sz="1200" i="1" dirty="0" err="1" smtClean="0">
                <a:solidFill>
                  <a:srgbClr val="000000"/>
                </a:solidFill>
              </a:rPr>
              <a:t>Giardini</a:t>
            </a:r>
            <a:r>
              <a:rPr lang="en-GB" altLang="nl-NL" sz="1200" i="1" dirty="0" smtClean="0">
                <a:solidFill>
                  <a:srgbClr val="000000"/>
                </a:solidFill>
              </a:rPr>
              <a:t> et al., 2003; </a:t>
            </a:r>
            <a:r>
              <a:rPr lang="en-GB" altLang="nl-NL" sz="1200" i="1" dirty="0" err="1" smtClean="0">
                <a:solidFill>
                  <a:srgbClr val="000000"/>
                </a:solidFill>
              </a:rPr>
              <a:t>Grünthal</a:t>
            </a:r>
            <a:r>
              <a:rPr lang="en-GB" altLang="nl-NL" sz="1200" i="1" dirty="0" smtClean="0">
                <a:solidFill>
                  <a:srgbClr val="000000"/>
                </a:solidFill>
              </a:rPr>
              <a:t> et al., 1999). The map depicts the seismic hazard as Peak Ground Acceleration (PGA, ms</a:t>
            </a:r>
            <a:r>
              <a:rPr lang="en-GB" altLang="nl-NL" sz="1200" i="1" baseline="30000" dirty="0" smtClean="0">
                <a:solidFill>
                  <a:srgbClr val="000000"/>
                </a:solidFill>
              </a:rPr>
              <a:t>-2</a:t>
            </a:r>
            <a:r>
              <a:rPr lang="en-GB" altLang="nl-NL" sz="1200" i="1" dirty="0" smtClean="0">
                <a:solidFill>
                  <a:srgbClr val="000000"/>
                </a:solidFill>
              </a:rPr>
              <a:t>) with 10% probability of </a:t>
            </a:r>
            <a:r>
              <a:rPr lang="en-GB" altLang="nl-NL" sz="1200" i="1" dirty="0" err="1" smtClean="0">
                <a:solidFill>
                  <a:srgbClr val="000000"/>
                </a:solidFill>
              </a:rPr>
              <a:t>exceedence</a:t>
            </a:r>
            <a:r>
              <a:rPr lang="en-GB" altLang="nl-NL" sz="1200" i="1" dirty="0" smtClean="0">
                <a:solidFill>
                  <a:srgbClr val="000000"/>
                </a:solidFill>
              </a:rPr>
              <a:t> (or a 90% chance of non-exceedance) in 50 years, corresponding to a return period of 475 years (source GFZ, </a:t>
            </a:r>
            <a:r>
              <a:rPr lang="en-GB" altLang="nl-NL" sz="1200" i="1" dirty="0">
                <a:solidFill>
                  <a:srgbClr val="000000"/>
                </a:solidFill>
              </a:rPr>
              <a:t>O</a:t>
            </a:r>
            <a:r>
              <a:rPr lang="en-GB" altLang="nl-NL" sz="1200" i="1" dirty="0" smtClean="0">
                <a:solidFill>
                  <a:srgbClr val="000000"/>
                </a:solidFill>
              </a:rPr>
              <a:t>liver </a:t>
            </a:r>
            <a:r>
              <a:rPr lang="en-GB" altLang="nl-NL" sz="1200" i="1" dirty="0" err="1" smtClean="0">
                <a:solidFill>
                  <a:srgbClr val="000000"/>
                </a:solidFill>
              </a:rPr>
              <a:t>Heidbach</a:t>
            </a:r>
            <a:r>
              <a:rPr lang="en-GB" altLang="nl-NL" sz="1200" i="1" dirty="0" smtClean="0">
                <a:solidFill>
                  <a:srgbClr val="000000"/>
                </a:solidFill>
              </a:rPr>
              <a:t>)</a:t>
            </a:r>
            <a:endParaRPr lang="en-GB" altLang="nl-NL" sz="1200" dirty="0" smtClean="0">
              <a:solidFill>
                <a:srgbClr val="000000"/>
              </a:solidFill>
            </a:endParaRPr>
          </a:p>
        </p:txBody>
      </p:sp>
      <p:pic>
        <p:nvPicPr>
          <p:cNvPr id="149508" name="Grafik 0" descr="europe_stress_map.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763" y="334392"/>
            <a:ext cx="5078412" cy="451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9509" name="Group 5"/>
          <p:cNvGrpSpPr>
            <a:grpSpLocks/>
          </p:cNvGrpSpPr>
          <p:nvPr/>
        </p:nvGrpSpPr>
        <p:grpSpPr bwMode="auto">
          <a:xfrm>
            <a:off x="5337175" y="2782664"/>
            <a:ext cx="3448050" cy="2293984"/>
            <a:chOff x="2411760" y="2730405"/>
            <a:chExt cx="3447100" cy="2294187"/>
          </a:xfrm>
        </p:grpSpPr>
        <p:grpSp>
          <p:nvGrpSpPr>
            <p:cNvPr id="149523" name="Group 6"/>
            <p:cNvGrpSpPr>
              <a:grpSpLocks/>
            </p:cNvGrpSpPr>
            <p:nvPr/>
          </p:nvGrpSpPr>
          <p:grpSpPr bwMode="auto">
            <a:xfrm>
              <a:off x="2411760" y="3068573"/>
              <a:ext cx="3447100" cy="1956019"/>
              <a:chOff x="1331640" y="2708534"/>
              <a:chExt cx="3447100" cy="1956019"/>
            </a:xfrm>
          </p:grpSpPr>
          <p:cxnSp>
            <p:nvCxnSpPr>
              <p:cNvPr id="9" name="Straight Connector 8"/>
              <p:cNvCxnSpPr/>
              <p:nvPr/>
            </p:nvCxnSpPr>
            <p:spPr>
              <a:xfrm flipV="1">
                <a:off x="1476063" y="3068928"/>
                <a:ext cx="1368048" cy="1008152"/>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2844111" y="3068928"/>
                <a:ext cx="0" cy="1008152"/>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V="1">
                <a:off x="2840937" y="3068928"/>
                <a:ext cx="1368048" cy="1008152"/>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4208985" y="3068928"/>
                <a:ext cx="3174" cy="1008152"/>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flipV="1">
                <a:off x="2844111" y="3068928"/>
                <a:ext cx="1152207" cy="792233"/>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a:off x="1331640" y="3068928"/>
                <a:ext cx="3447100" cy="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5" name="Left Brace 14"/>
              <p:cNvSpPr/>
              <p:nvPr/>
            </p:nvSpPr>
            <p:spPr>
              <a:xfrm>
                <a:off x="2771106" y="3861161"/>
                <a:ext cx="46024" cy="215919"/>
              </a:xfrm>
              <a:prstGeom prst="lef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n-GB" sz="1800">
                  <a:solidFill>
                    <a:prstClr val="black"/>
                  </a:solidFill>
                </a:endParaRPr>
              </a:p>
            </p:txBody>
          </p:sp>
          <p:sp>
            <p:nvSpPr>
              <p:cNvPr id="149532" name="TextBox 15"/>
              <p:cNvSpPr txBox="1">
                <a:spLocks noChangeArrowheads="1"/>
              </p:cNvSpPr>
              <p:nvPr/>
            </p:nvSpPr>
            <p:spPr bwMode="auto">
              <a:xfrm>
                <a:off x="1763688" y="4141287"/>
                <a:ext cx="2492463" cy="5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ts val="2813"/>
                  </a:lnSpc>
                  <a:buBlip>
                    <a:blip r:embed="rId3"/>
                  </a:buBlip>
                  <a:defRPr>
                    <a:solidFill>
                      <a:schemeClr val="tx1"/>
                    </a:solidFill>
                    <a:latin typeface="Arial" charset="0"/>
                    <a:cs typeface="Arial" charset="0"/>
                  </a:defRPr>
                </a:lvl1pPr>
                <a:lvl2pPr marL="742950" indent="-285750" eaLnBrk="0" hangingPunct="0">
                  <a:lnSpc>
                    <a:spcPts val="2813"/>
                  </a:lnSpc>
                  <a:buBlip>
                    <a:blip r:embed="rId3"/>
                  </a:buBlip>
                  <a:defRPr>
                    <a:solidFill>
                      <a:schemeClr val="tx1"/>
                    </a:solidFill>
                    <a:latin typeface="Arial" charset="0"/>
                    <a:cs typeface="Arial" charset="0"/>
                  </a:defRPr>
                </a:lvl2pPr>
                <a:lvl3pPr marL="1143000" indent="-228600" eaLnBrk="0" hangingPunct="0">
                  <a:lnSpc>
                    <a:spcPts val="2813"/>
                  </a:lnSpc>
                  <a:buBlip>
                    <a:blip r:embed="rId3"/>
                  </a:buBlip>
                  <a:defRPr>
                    <a:solidFill>
                      <a:schemeClr val="tx1"/>
                    </a:solidFill>
                    <a:latin typeface="Arial" charset="0"/>
                    <a:cs typeface="Arial" charset="0"/>
                  </a:defRPr>
                </a:lvl3pPr>
                <a:lvl4pPr marL="1600200" indent="-228600" eaLnBrk="0" hangingPunct="0">
                  <a:lnSpc>
                    <a:spcPts val="2813"/>
                  </a:lnSpc>
                  <a:buBlip>
                    <a:blip r:embed="rId3"/>
                  </a:buBlip>
                  <a:defRPr>
                    <a:solidFill>
                      <a:schemeClr val="tx1"/>
                    </a:solidFill>
                    <a:latin typeface="Arial" charset="0"/>
                    <a:cs typeface="Arial" charset="0"/>
                  </a:defRPr>
                </a:lvl4pPr>
                <a:lvl5pPr marL="2057400" indent="-228600" eaLnBrk="0" hangingPunct="0">
                  <a:lnSpc>
                    <a:spcPts val="2813"/>
                  </a:lnSpc>
                  <a:buBlip>
                    <a:blip r:embed="rId3"/>
                  </a:buBlip>
                  <a:defRPr>
                    <a:solidFill>
                      <a:schemeClr val="tx1"/>
                    </a:solidFill>
                    <a:latin typeface="Arial" charset="0"/>
                    <a:cs typeface="Arial" charset="0"/>
                  </a:defRPr>
                </a:lvl5pPr>
                <a:lvl6pPr marL="25146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6pPr>
                <a:lvl7pPr marL="29718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7pPr>
                <a:lvl8pPr marL="34290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8pPr>
                <a:lvl9pPr marL="38862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9pPr>
              </a:lstStyle>
              <a:p>
                <a:pPr eaLnBrk="1" hangingPunct="1">
                  <a:lnSpc>
                    <a:spcPct val="100000"/>
                  </a:lnSpc>
                  <a:buFontTx/>
                  <a:buNone/>
                </a:pPr>
                <a:r>
                  <a:rPr lang="en-GB" altLang="nl-NL" dirty="0" smtClean="0">
                    <a:solidFill>
                      <a:srgbClr val="000000"/>
                    </a:solidFill>
                  </a:rPr>
                  <a:t>Increase stress due to subsurface operation</a:t>
                </a:r>
              </a:p>
            </p:txBody>
          </p:sp>
          <p:sp>
            <p:nvSpPr>
              <p:cNvPr id="17" name="Right Brace 16"/>
              <p:cNvSpPr/>
              <p:nvPr/>
            </p:nvSpPr>
            <p:spPr>
              <a:xfrm rot="16200000">
                <a:off x="1953716" y="2105502"/>
                <a:ext cx="287362" cy="1493426"/>
              </a:xfrm>
              <a:prstGeom prst="rightBrace">
                <a:avLst/>
              </a:prstGeom>
            </p:spPr>
            <p:style>
              <a:lnRef idx="1">
                <a:schemeClr val="dk1"/>
              </a:lnRef>
              <a:fillRef idx="0">
                <a:schemeClr val="dk1"/>
              </a:fillRef>
              <a:effectRef idx="0">
                <a:schemeClr val="dk1"/>
              </a:effectRef>
              <a:fontRef idx="minor">
                <a:schemeClr val="tx1"/>
              </a:fontRef>
            </p:style>
            <p:txBody>
              <a:bodyPr anchor="ctr"/>
              <a:lstStyle/>
              <a:p>
                <a:pPr algn="ctr">
                  <a:defRPr/>
                </a:pPr>
                <a:endParaRPr lang="en-GB" sz="1800">
                  <a:solidFill>
                    <a:prstClr val="black"/>
                  </a:solidFill>
                </a:endParaRPr>
              </a:p>
            </p:txBody>
          </p:sp>
        </p:grpSp>
        <p:sp>
          <p:nvSpPr>
            <p:cNvPr id="149524" name="TextBox 7"/>
            <p:cNvSpPr txBox="1">
              <a:spLocks noChangeArrowheads="1"/>
            </p:cNvSpPr>
            <p:nvPr/>
          </p:nvSpPr>
          <p:spPr bwMode="auto">
            <a:xfrm>
              <a:off x="2526355" y="2730405"/>
              <a:ext cx="14269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813"/>
                </a:lnSpc>
                <a:buBlip>
                  <a:blip r:embed="rId3"/>
                </a:buBlip>
                <a:defRPr>
                  <a:solidFill>
                    <a:schemeClr val="tx1"/>
                  </a:solidFill>
                  <a:latin typeface="Arial" charset="0"/>
                  <a:cs typeface="Arial" charset="0"/>
                </a:defRPr>
              </a:lvl1pPr>
              <a:lvl2pPr marL="742950" indent="-285750" eaLnBrk="0" hangingPunct="0">
                <a:lnSpc>
                  <a:spcPts val="2813"/>
                </a:lnSpc>
                <a:buBlip>
                  <a:blip r:embed="rId3"/>
                </a:buBlip>
                <a:defRPr>
                  <a:solidFill>
                    <a:schemeClr val="tx1"/>
                  </a:solidFill>
                  <a:latin typeface="Arial" charset="0"/>
                  <a:cs typeface="Arial" charset="0"/>
                </a:defRPr>
              </a:lvl2pPr>
              <a:lvl3pPr marL="1143000" indent="-228600" eaLnBrk="0" hangingPunct="0">
                <a:lnSpc>
                  <a:spcPts val="2813"/>
                </a:lnSpc>
                <a:buBlip>
                  <a:blip r:embed="rId3"/>
                </a:buBlip>
                <a:defRPr>
                  <a:solidFill>
                    <a:schemeClr val="tx1"/>
                  </a:solidFill>
                  <a:latin typeface="Arial" charset="0"/>
                  <a:cs typeface="Arial" charset="0"/>
                </a:defRPr>
              </a:lvl3pPr>
              <a:lvl4pPr marL="1600200" indent="-228600" eaLnBrk="0" hangingPunct="0">
                <a:lnSpc>
                  <a:spcPts val="2813"/>
                </a:lnSpc>
                <a:buBlip>
                  <a:blip r:embed="rId3"/>
                </a:buBlip>
                <a:defRPr>
                  <a:solidFill>
                    <a:schemeClr val="tx1"/>
                  </a:solidFill>
                  <a:latin typeface="Arial" charset="0"/>
                  <a:cs typeface="Arial" charset="0"/>
                </a:defRPr>
              </a:lvl4pPr>
              <a:lvl5pPr marL="2057400" indent="-228600" eaLnBrk="0" hangingPunct="0">
                <a:lnSpc>
                  <a:spcPts val="2813"/>
                </a:lnSpc>
                <a:buBlip>
                  <a:blip r:embed="rId3"/>
                </a:buBlip>
                <a:defRPr>
                  <a:solidFill>
                    <a:schemeClr val="tx1"/>
                  </a:solidFill>
                  <a:latin typeface="Arial" charset="0"/>
                  <a:cs typeface="Arial" charset="0"/>
                </a:defRPr>
              </a:lvl5pPr>
              <a:lvl6pPr marL="25146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6pPr>
              <a:lvl7pPr marL="29718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7pPr>
              <a:lvl8pPr marL="34290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8pPr>
              <a:lvl9pPr marL="38862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9pPr>
            </a:lstStyle>
            <a:p>
              <a:pPr eaLnBrk="1" hangingPunct="1">
                <a:lnSpc>
                  <a:spcPct val="100000"/>
                </a:lnSpc>
                <a:buFontTx/>
                <a:buNone/>
              </a:pPr>
              <a:r>
                <a:rPr lang="en-GB" altLang="nl-NL" sz="1600" smtClean="0">
                  <a:solidFill>
                    <a:srgbClr val="000000"/>
                  </a:solidFill>
                </a:rPr>
                <a:t>Return period</a:t>
              </a:r>
            </a:p>
          </p:txBody>
        </p:sp>
      </p:grpSp>
      <p:sp>
        <p:nvSpPr>
          <p:cNvPr id="149510" name="TextBox 17"/>
          <p:cNvSpPr txBox="1">
            <a:spLocks noChangeArrowheads="1"/>
          </p:cNvSpPr>
          <p:nvPr/>
        </p:nvSpPr>
        <p:spPr bwMode="auto">
          <a:xfrm>
            <a:off x="8218488" y="3084289"/>
            <a:ext cx="7429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ts val="2813"/>
              </a:lnSpc>
              <a:buBlip>
                <a:blip r:embed="rId3"/>
              </a:buBlip>
              <a:defRPr>
                <a:solidFill>
                  <a:schemeClr val="tx1"/>
                </a:solidFill>
                <a:latin typeface="Arial" charset="0"/>
                <a:cs typeface="Arial" charset="0"/>
              </a:defRPr>
            </a:lvl1pPr>
            <a:lvl2pPr marL="742950" indent="-285750" eaLnBrk="0" hangingPunct="0">
              <a:lnSpc>
                <a:spcPts val="2813"/>
              </a:lnSpc>
              <a:buBlip>
                <a:blip r:embed="rId3"/>
              </a:buBlip>
              <a:defRPr>
                <a:solidFill>
                  <a:schemeClr val="tx1"/>
                </a:solidFill>
                <a:latin typeface="Arial" charset="0"/>
                <a:cs typeface="Arial" charset="0"/>
              </a:defRPr>
            </a:lvl2pPr>
            <a:lvl3pPr marL="1143000" indent="-228600" eaLnBrk="0" hangingPunct="0">
              <a:lnSpc>
                <a:spcPts val="2813"/>
              </a:lnSpc>
              <a:buBlip>
                <a:blip r:embed="rId3"/>
              </a:buBlip>
              <a:defRPr>
                <a:solidFill>
                  <a:schemeClr val="tx1"/>
                </a:solidFill>
                <a:latin typeface="Arial" charset="0"/>
                <a:cs typeface="Arial" charset="0"/>
              </a:defRPr>
            </a:lvl3pPr>
            <a:lvl4pPr marL="1600200" indent="-228600" eaLnBrk="0" hangingPunct="0">
              <a:lnSpc>
                <a:spcPts val="2813"/>
              </a:lnSpc>
              <a:buBlip>
                <a:blip r:embed="rId3"/>
              </a:buBlip>
              <a:defRPr>
                <a:solidFill>
                  <a:schemeClr val="tx1"/>
                </a:solidFill>
                <a:latin typeface="Arial" charset="0"/>
                <a:cs typeface="Arial" charset="0"/>
              </a:defRPr>
            </a:lvl4pPr>
            <a:lvl5pPr marL="2057400" indent="-228600" eaLnBrk="0" hangingPunct="0">
              <a:lnSpc>
                <a:spcPts val="2813"/>
              </a:lnSpc>
              <a:buBlip>
                <a:blip r:embed="rId3"/>
              </a:buBlip>
              <a:defRPr>
                <a:solidFill>
                  <a:schemeClr val="tx1"/>
                </a:solidFill>
                <a:latin typeface="Arial" charset="0"/>
                <a:cs typeface="Arial" charset="0"/>
              </a:defRPr>
            </a:lvl5pPr>
            <a:lvl6pPr marL="25146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6pPr>
            <a:lvl7pPr marL="29718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7pPr>
            <a:lvl8pPr marL="34290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8pPr>
            <a:lvl9pPr marL="3886200" indent="-228600" eaLnBrk="0" fontAlgn="base" hangingPunct="0">
              <a:lnSpc>
                <a:spcPts val="2813"/>
              </a:lnSpc>
              <a:spcBef>
                <a:spcPct val="0"/>
              </a:spcBef>
              <a:spcAft>
                <a:spcPct val="0"/>
              </a:spcAft>
              <a:buBlip>
                <a:blip r:embed="rId3"/>
              </a:buBlip>
              <a:defRPr>
                <a:solidFill>
                  <a:schemeClr val="tx1"/>
                </a:solidFill>
                <a:latin typeface="Arial" charset="0"/>
                <a:cs typeface="Arial" charset="0"/>
              </a:defRPr>
            </a:lvl9pPr>
          </a:lstStyle>
          <a:p>
            <a:pPr eaLnBrk="1" hangingPunct="1">
              <a:lnSpc>
                <a:spcPct val="100000"/>
              </a:lnSpc>
              <a:buFontTx/>
              <a:buNone/>
            </a:pPr>
            <a:r>
              <a:rPr lang="en-GB" altLang="nl-NL" sz="1600" smtClean="0">
                <a:solidFill>
                  <a:srgbClr val="000000"/>
                </a:solidFill>
              </a:rPr>
              <a:t>failure</a:t>
            </a:r>
          </a:p>
        </p:txBody>
      </p:sp>
      <p:grpSp>
        <p:nvGrpSpPr>
          <p:cNvPr id="149512" name="Group 45"/>
          <p:cNvGrpSpPr>
            <a:grpSpLocks/>
          </p:cNvGrpSpPr>
          <p:nvPr/>
        </p:nvGrpSpPr>
        <p:grpSpPr bwMode="auto">
          <a:xfrm>
            <a:off x="5452528" y="825277"/>
            <a:ext cx="3315236" cy="3729037"/>
            <a:chOff x="5452471" y="1471532"/>
            <a:chExt cx="3315457" cy="3728388"/>
          </a:xfrm>
        </p:grpSpPr>
        <p:sp>
          <p:nvSpPr>
            <p:cNvPr id="21" name="Freeform 20"/>
            <p:cNvSpPr/>
            <p:nvPr/>
          </p:nvSpPr>
          <p:spPr>
            <a:xfrm>
              <a:off x="5483171" y="4523763"/>
              <a:ext cx="2741796" cy="676157"/>
            </a:xfrm>
            <a:custGeom>
              <a:avLst/>
              <a:gdLst>
                <a:gd name="connsiteX0" fmla="*/ 0 w 2698230"/>
                <a:gd name="connsiteY0" fmla="*/ 674558 h 674558"/>
                <a:gd name="connsiteX1" fmla="*/ 1289155 w 2698230"/>
                <a:gd name="connsiteY1" fmla="*/ 29981 h 674558"/>
                <a:gd name="connsiteX2" fmla="*/ 1304145 w 2698230"/>
                <a:gd name="connsiteY2" fmla="*/ 644577 h 674558"/>
                <a:gd name="connsiteX3" fmla="*/ 2668250 w 2698230"/>
                <a:gd name="connsiteY3" fmla="*/ 0 h 674558"/>
                <a:gd name="connsiteX4" fmla="*/ 2698230 w 2698230"/>
                <a:gd name="connsiteY4" fmla="*/ 614597 h 674558"/>
                <a:gd name="connsiteX0" fmla="*/ 0 w 2698230"/>
                <a:gd name="connsiteY0" fmla="*/ 674558 h 674558"/>
                <a:gd name="connsiteX1" fmla="*/ 1391811 w 2698230"/>
                <a:gd name="connsiteY1" fmla="*/ 15029 h 674558"/>
                <a:gd name="connsiteX2" fmla="*/ 1304145 w 2698230"/>
                <a:gd name="connsiteY2" fmla="*/ 644577 h 674558"/>
                <a:gd name="connsiteX3" fmla="*/ 2668250 w 2698230"/>
                <a:gd name="connsiteY3" fmla="*/ 0 h 674558"/>
                <a:gd name="connsiteX4" fmla="*/ 2698230 w 2698230"/>
                <a:gd name="connsiteY4" fmla="*/ 614597 h 674558"/>
                <a:gd name="connsiteX0" fmla="*/ 0 w 2698230"/>
                <a:gd name="connsiteY0" fmla="*/ 674558 h 674558"/>
                <a:gd name="connsiteX1" fmla="*/ 1333152 w 2698230"/>
                <a:gd name="connsiteY1" fmla="*/ 76 h 674558"/>
                <a:gd name="connsiteX2" fmla="*/ 1304145 w 2698230"/>
                <a:gd name="connsiteY2" fmla="*/ 644577 h 674558"/>
                <a:gd name="connsiteX3" fmla="*/ 2668250 w 2698230"/>
                <a:gd name="connsiteY3" fmla="*/ 0 h 674558"/>
                <a:gd name="connsiteX4" fmla="*/ 2698230 w 2698230"/>
                <a:gd name="connsiteY4" fmla="*/ 614597 h 674558"/>
                <a:gd name="connsiteX0" fmla="*/ 0 w 2698230"/>
                <a:gd name="connsiteY0" fmla="*/ 674558 h 674558"/>
                <a:gd name="connsiteX1" fmla="*/ 1333152 w 2698230"/>
                <a:gd name="connsiteY1" fmla="*/ 76 h 674558"/>
                <a:gd name="connsiteX2" fmla="*/ 1333476 w 2698230"/>
                <a:gd name="connsiteY2" fmla="*/ 629624 h 674558"/>
                <a:gd name="connsiteX3" fmla="*/ 2668250 w 2698230"/>
                <a:gd name="connsiteY3" fmla="*/ 0 h 674558"/>
                <a:gd name="connsiteX4" fmla="*/ 2698230 w 2698230"/>
                <a:gd name="connsiteY4" fmla="*/ 614597 h 674558"/>
                <a:gd name="connsiteX0" fmla="*/ 0 w 2683565"/>
                <a:gd name="connsiteY0" fmla="*/ 674558 h 674558"/>
                <a:gd name="connsiteX1" fmla="*/ 1333152 w 2683565"/>
                <a:gd name="connsiteY1" fmla="*/ 76 h 674558"/>
                <a:gd name="connsiteX2" fmla="*/ 1333476 w 2683565"/>
                <a:gd name="connsiteY2" fmla="*/ 629624 h 674558"/>
                <a:gd name="connsiteX3" fmla="*/ 2668250 w 2683565"/>
                <a:gd name="connsiteY3" fmla="*/ 0 h 674558"/>
                <a:gd name="connsiteX4" fmla="*/ 2683565 w 2683565"/>
                <a:gd name="connsiteY4" fmla="*/ 614597 h 67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3565" h="674558">
                  <a:moveTo>
                    <a:pt x="0" y="674558"/>
                  </a:moveTo>
                  <a:lnTo>
                    <a:pt x="1333152" y="76"/>
                  </a:lnTo>
                  <a:lnTo>
                    <a:pt x="1333476" y="629624"/>
                  </a:lnTo>
                  <a:lnTo>
                    <a:pt x="2668250" y="0"/>
                  </a:lnTo>
                  <a:lnTo>
                    <a:pt x="2683565" y="614597"/>
                  </a:lnTo>
                </a:path>
              </a:pathLst>
            </a:cu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2" name="Rectangle 21"/>
            <p:cNvSpPr/>
            <p:nvPr/>
          </p:nvSpPr>
          <p:spPr>
            <a:xfrm>
              <a:off x="6391282" y="1471532"/>
              <a:ext cx="689021" cy="56663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3" name="Rectangle 22"/>
            <p:cNvSpPr/>
            <p:nvPr/>
          </p:nvSpPr>
          <p:spPr>
            <a:xfrm>
              <a:off x="7080303" y="1471532"/>
              <a:ext cx="690609" cy="83646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4" name="Right Arrow 23"/>
            <p:cNvSpPr/>
            <p:nvPr/>
          </p:nvSpPr>
          <p:spPr>
            <a:xfrm>
              <a:off x="8002702" y="1587399"/>
              <a:ext cx="765226" cy="4856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sp>
          <p:nvSpPr>
            <p:cNvPr id="25" name="Right Arrow 24"/>
            <p:cNvSpPr/>
            <p:nvPr/>
          </p:nvSpPr>
          <p:spPr>
            <a:xfrm rot="10800000">
              <a:off x="5453007" y="1592161"/>
              <a:ext cx="765226" cy="4841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800">
                <a:solidFill>
                  <a:prstClr val="white"/>
                </a:solidFill>
              </a:endParaRPr>
            </a:p>
          </p:txBody>
        </p:sp>
      </p:grpSp>
    </p:spTree>
    <p:extLst>
      <p:ext uri="{BB962C8B-B14F-4D97-AF65-F5344CB8AC3E}">
        <p14:creationId xmlns:p14="http://schemas.microsoft.com/office/powerpoint/2010/main" val="505093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1065326"/>
            <a:ext cx="6603758" cy="4883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3" descr="EPOS_banner_7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7742271" y="2901836"/>
            <a:ext cx="1090363" cy="461665"/>
          </a:xfrm>
          <a:prstGeom prst="rect">
            <a:avLst/>
          </a:prstGeom>
          <a:noFill/>
        </p:spPr>
        <p:txBody>
          <a:bodyPr wrap="none" rtlCol="0">
            <a:spAutoFit/>
          </a:bodyPr>
          <a:lstStyle/>
          <a:p>
            <a:r>
              <a:rPr lang="fr-FR" sz="2400" b="1" dirty="0" smtClean="0"/>
              <a:t>ESFRI</a:t>
            </a:r>
            <a:endParaRPr lang="fr-FR" sz="2400" b="1"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1389" y="1916832"/>
            <a:ext cx="1512126" cy="657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FP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2152" y="3789040"/>
            <a:ext cx="990600" cy="809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9651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own Arrow 3"/>
          <p:cNvSpPr/>
          <p:nvPr/>
        </p:nvSpPr>
        <p:spPr>
          <a:xfrm>
            <a:off x="7147335" y="2996952"/>
            <a:ext cx="571624" cy="76605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98" name="Text Box 2"/>
          <p:cNvSpPr txBox="1">
            <a:spLocks noChangeArrowheads="1"/>
          </p:cNvSpPr>
          <p:nvPr/>
        </p:nvSpPr>
        <p:spPr bwMode="auto">
          <a:xfrm>
            <a:off x="6444208" y="3068960"/>
            <a:ext cx="22813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24" charset="-128"/>
              </a:defRPr>
            </a:lvl1pPr>
            <a:lvl2pPr marL="742950" indent="-285750">
              <a:defRPr sz="2400">
                <a:solidFill>
                  <a:schemeClr val="tx1"/>
                </a:solidFill>
                <a:latin typeface="Arial" charset="0"/>
                <a:ea typeface="ＭＳ Ｐゴシック" pitchFamily="124" charset="-128"/>
              </a:defRPr>
            </a:lvl2pPr>
            <a:lvl3pPr marL="1143000" indent="-228600">
              <a:defRPr sz="2400">
                <a:solidFill>
                  <a:schemeClr val="tx1"/>
                </a:solidFill>
                <a:latin typeface="Arial" charset="0"/>
                <a:ea typeface="ＭＳ Ｐゴシック" pitchFamily="124" charset="-128"/>
              </a:defRPr>
            </a:lvl3pPr>
            <a:lvl4pPr marL="1600200" indent="-228600">
              <a:defRPr sz="2400">
                <a:solidFill>
                  <a:schemeClr val="tx1"/>
                </a:solidFill>
                <a:latin typeface="Arial" charset="0"/>
                <a:ea typeface="ＭＳ Ｐゴシック" pitchFamily="124" charset="-128"/>
              </a:defRPr>
            </a:lvl4pPr>
            <a:lvl5pPr marL="2057400" indent="-228600">
              <a:defRPr sz="2400">
                <a:solidFill>
                  <a:schemeClr val="tx1"/>
                </a:solidFill>
                <a:latin typeface="Arial" charset="0"/>
                <a:ea typeface="ＭＳ Ｐゴシック" pitchFamily="12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4" charset="-128"/>
              </a:defRPr>
            </a:lvl9pPr>
          </a:lstStyle>
          <a:p>
            <a:r>
              <a:rPr lang="en-US" sz="1800" b="1" dirty="0" smtClean="0">
                <a:solidFill>
                  <a:srgbClr val="FF0000"/>
                </a:solidFill>
                <a:latin typeface="+mn-lt"/>
                <a:sym typeface="Wingdings" pitchFamily="2" charset="2"/>
              </a:rPr>
              <a:t>v</a:t>
            </a:r>
            <a:r>
              <a:rPr lang="en-US" sz="1800" b="1" dirty="0" smtClean="0">
                <a:solidFill>
                  <a:srgbClr val="FF0000"/>
                </a:solidFill>
                <a:latin typeface="+mn-lt"/>
              </a:rPr>
              <a:t>ertical motions</a:t>
            </a:r>
            <a:endParaRPr lang="en-US" sz="1800" b="1" dirty="0">
              <a:solidFill>
                <a:srgbClr val="FF0000"/>
              </a:solidFill>
              <a:latin typeface="+mn-lt"/>
            </a:endParaRPr>
          </a:p>
        </p:txBody>
      </p:sp>
      <p:sp>
        <p:nvSpPr>
          <p:cNvPr id="4099" name="Text Box 4"/>
          <p:cNvSpPr txBox="1">
            <a:spLocks noChangeArrowheads="1"/>
          </p:cNvSpPr>
          <p:nvPr/>
        </p:nvSpPr>
        <p:spPr bwMode="auto">
          <a:xfrm>
            <a:off x="2483768" y="2993106"/>
            <a:ext cx="1406459" cy="466725"/>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pitchFamily="124" charset="-128"/>
              </a:defRPr>
            </a:lvl1pPr>
            <a:lvl2pPr marL="742950" indent="-285750">
              <a:defRPr sz="2400">
                <a:solidFill>
                  <a:schemeClr val="tx1"/>
                </a:solidFill>
                <a:latin typeface="Arial" charset="0"/>
                <a:ea typeface="ＭＳ Ｐゴシック" pitchFamily="124" charset="-128"/>
              </a:defRPr>
            </a:lvl2pPr>
            <a:lvl3pPr marL="1143000" indent="-228600">
              <a:defRPr sz="2400">
                <a:solidFill>
                  <a:schemeClr val="tx1"/>
                </a:solidFill>
                <a:latin typeface="Arial" charset="0"/>
                <a:ea typeface="ＭＳ Ｐゴシック" pitchFamily="124" charset="-128"/>
              </a:defRPr>
            </a:lvl3pPr>
            <a:lvl4pPr marL="1600200" indent="-228600">
              <a:defRPr sz="2400">
                <a:solidFill>
                  <a:schemeClr val="tx1"/>
                </a:solidFill>
                <a:latin typeface="Arial" charset="0"/>
                <a:ea typeface="ＭＳ Ｐゴシック" pitchFamily="124" charset="-128"/>
              </a:defRPr>
            </a:lvl4pPr>
            <a:lvl5pPr marL="2057400" indent="-228600">
              <a:defRPr sz="2400">
                <a:solidFill>
                  <a:schemeClr val="tx1"/>
                </a:solidFill>
                <a:latin typeface="Arial" charset="0"/>
                <a:ea typeface="ＭＳ Ｐゴシック" pitchFamily="12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4" charset="-128"/>
              </a:defRPr>
            </a:lvl9pPr>
          </a:lstStyle>
          <a:p>
            <a:pPr>
              <a:spcBef>
                <a:spcPct val="50000"/>
              </a:spcBef>
            </a:pPr>
            <a:r>
              <a:rPr lang="en-US" b="1" i="1" dirty="0">
                <a:latin typeface="+mn-lt"/>
              </a:rPr>
              <a:t>TecLab</a:t>
            </a:r>
            <a:endParaRPr lang="en-US" i="1" dirty="0">
              <a:latin typeface="+mn-lt"/>
            </a:endParaRPr>
          </a:p>
        </p:txBody>
      </p:sp>
      <p:grpSp>
        <p:nvGrpSpPr>
          <p:cNvPr id="4104" name="Group 5"/>
          <p:cNvGrpSpPr>
            <a:grpSpLocks/>
          </p:cNvGrpSpPr>
          <p:nvPr/>
        </p:nvGrpSpPr>
        <p:grpSpPr bwMode="auto">
          <a:xfrm>
            <a:off x="4851152" y="1221145"/>
            <a:ext cx="3897312" cy="1611544"/>
            <a:chOff x="2915816" y="4969495"/>
            <a:chExt cx="3896955" cy="1611323"/>
          </a:xfrm>
        </p:grpSpPr>
        <p:pic>
          <p:nvPicPr>
            <p:cNvPr id="4111" name="Picture 16"/>
            <p:cNvPicPr>
              <a:picLocks noChangeAspect="1"/>
            </p:cNvPicPr>
            <p:nvPr/>
          </p:nvPicPr>
          <p:blipFill>
            <a:blip r:embed="rId3">
              <a:extLst>
                <a:ext uri="{28A0092B-C50C-407E-A947-70E740481C1C}">
                  <a14:useLocalDpi xmlns:a14="http://schemas.microsoft.com/office/drawing/2010/main" val="0"/>
                </a:ext>
              </a:extLst>
            </a:blip>
            <a:srcRect l="1245" t="30734" r="20004" b="27045"/>
            <a:stretch>
              <a:fillRect/>
            </a:stretch>
          </p:blipFill>
          <p:spPr bwMode="auto">
            <a:xfrm>
              <a:off x="2915816" y="5013789"/>
              <a:ext cx="3896955" cy="1567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12" name="Group 1"/>
            <p:cNvGrpSpPr>
              <a:grpSpLocks/>
            </p:cNvGrpSpPr>
            <p:nvPr/>
          </p:nvGrpSpPr>
          <p:grpSpPr bwMode="auto">
            <a:xfrm>
              <a:off x="6173690" y="6230387"/>
              <a:ext cx="553192" cy="288638"/>
              <a:chOff x="6199186" y="6307321"/>
              <a:chExt cx="605062" cy="315702"/>
            </a:xfrm>
          </p:grpSpPr>
          <p:cxnSp>
            <p:nvCxnSpPr>
              <p:cNvPr id="4115" name="Straight Connector 18"/>
              <p:cNvCxnSpPr>
                <a:cxnSpLocks noChangeShapeType="1"/>
              </p:cNvCxnSpPr>
              <p:nvPr/>
            </p:nvCxnSpPr>
            <p:spPr bwMode="auto">
              <a:xfrm>
                <a:off x="6248299" y="6623023"/>
                <a:ext cx="555949" cy="0"/>
              </a:xfrm>
              <a:prstGeom prst="line">
                <a:avLst/>
              </a:prstGeom>
              <a:noFill/>
              <a:ln w="25400" algn="ctr">
                <a:solidFill>
                  <a:schemeClr val="bg1"/>
                </a:solidFill>
                <a:round/>
                <a:headEnd/>
                <a:tailEnd/>
              </a:ln>
            </p:spPr>
          </p:cxnSp>
          <p:sp>
            <p:nvSpPr>
              <p:cNvPr id="4116" name="TextBox 19"/>
              <p:cNvSpPr txBox="1">
                <a:spLocks noChangeArrowheads="1"/>
              </p:cNvSpPr>
              <p:nvPr/>
            </p:nvSpPr>
            <p:spPr bwMode="auto">
              <a:xfrm>
                <a:off x="6199186" y="6307321"/>
                <a:ext cx="540704" cy="197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24" charset="-128"/>
                  </a:defRPr>
                </a:lvl1pPr>
                <a:lvl2pPr marL="742950" indent="-285750">
                  <a:defRPr sz="2400">
                    <a:solidFill>
                      <a:schemeClr val="tx1"/>
                    </a:solidFill>
                    <a:latin typeface="Arial" charset="0"/>
                    <a:ea typeface="ＭＳ Ｐゴシック" pitchFamily="124" charset="-128"/>
                  </a:defRPr>
                </a:lvl2pPr>
                <a:lvl3pPr marL="1143000" indent="-228600">
                  <a:defRPr sz="2400">
                    <a:solidFill>
                      <a:schemeClr val="tx1"/>
                    </a:solidFill>
                    <a:latin typeface="Arial" charset="0"/>
                    <a:ea typeface="ＭＳ Ｐゴシック" pitchFamily="124" charset="-128"/>
                  </a:defRPr>
                </a:lvl3pPr>
                <a:lvl4pPr marL="1600200" indent="-228600">
                  <a:defRPr sz="2400">
                    <a:solidFill>
                      <a:schemeClr val="tx1"/>
                    </a:solidFill>
                    <a:latin typeface="Arial" charset="0"/>
                    <a:ea typeface="ＭＳ Ｐゴシック" pitchFamily="124" charset="-128"/>
                  </a:defRPr>
                </a:lvl4pPr>
                <a:lvl5pPr marL="2057400" indent="-228600">
                  <a:defRPr sz="2400">
                    <a:solidFill>
                      <a:schemeClr val="tx1"/>
                    </a:solidFill>
                    <a:latin typeface="Arial" charset="0"/>
                    <a:ea typeface="ＭＳ Ｐゴシック" pitchFamily="12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4" charset="-128"/>
                  </a:defRPr>
                </a:lvl9pPr>
              </a:lstStyle>
              <a:p>
                <a:r>
                  <a:rPr lang="nl-NL" sz="1600" dirty="0">
                    <a:solidFill>
                      <a:schemeClr val="bg1"/>
                    </a:solidFill>
                  </a:rPr>
                  <a:t>3 cm</a:t>
                </a:r>
                <a:endParaRPr lang="en-US" sz="1600" dirty="0">
                  <a:solidFill>
                    <a:schemeClr val="bg1"/>
                  </a:solidFill>
                </a:endParaRPr>
              </a:p>
            </p:txBody>
          </p:sp>
        </p:grpSp>
        <p:sp>
          <p:nvSpPr>
            <p:cNvPr id="4113" name="TextBox 2"/>
            <p:cNvSpPr txBox="1">
              <a:spLocks noChangeArrowheads="1"/>
            </p:cNvSpPr>
            <p:nvPr/>
          </p:nvSpPr>
          <p:spPr bwMode="auto">
            <a:xfrm>
              <a:off x="4139952" y="4969495"/>
              <a:ext cx="211426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124" charset="-128"/>
                </a:defRPr>
              </a:lvl1pPr>
              <a:lvl2pPr marL="742950" indent="-285750">
                <a:defRPr sz="2400">
                  <a:solidFill>
                    <a:schemeClr val="tx1"/>
                  </a:solidFill>
                  <a:latin typeface="Arial" charset="0"/>
                  <a:ea typeface="ＭＳ Ｐゴシック" pitchFamily="124" charset="-128"/>
                </a:defRPr>
              </a:lvl2pPr>
              <a:lvl3pPr marL="1143000" indent="-228600">
                <a:defRPr sz="2400">
                  <a:solidFill>
                    <a:schemeClr val="tx1"/>
                  </a:solidFill>
                  <a:latin typeface="Arial" charset="0"/>
                  <a:ea typeface="ＭＳ Ｐゴシック" pitchFamily="124" charset="-128"/>
                </a:defRPr>
              </a:lvl3pPr>
              <a:lvl4pPr marL="1600200" indent="-228600">
                <a:defRPr sz="2400">
                  <a:solidFill>
                    <a:schemeClr val="tx1"/>
                  </a:solidFill>
                  <a:latin typeface="Arial" charset="0"/>
                  <a:ea typeface="ＭＳ Ｐゴシック" pitchFamily="124" charset="-128"/>
                </a:defRPr>
              </a:lvl4pPr>
              <a:lvl5pPr marL="2057400" indent="-228600">
                <a:defRPr sz="2400">
                  <a:solidFill>
                    <a:schemeClr val="tx1"/>
                  </a:solidFill>
                  <a:latin typeface="Arial" charset="0"/>
                  <a:ea typeface="ＭＳ Ｐゴシック" pitchFamily="12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4" charset="-128"/>
                </a:defRPr>
              </a:lvl9pPr>
            </a:lstStyle>
            <a:p>
              <a:r>
                <a:rPr lang="nl-NL" sz="1200" dirty="0" smtClean="0">
                  <a:solidFill>
                    <a:schemeClr val="bg1"/>
                  </a:solidFill>
                </a:rPr>
                <a:t>syn-</a:t>
              </a:r>
              <a:r>
                <a:rPr lang="nl-NL" sz="1200" dirty="0" err="1" smtClean="0">
                  <a:solidFill>
                    <a:schemeClr val="bg1"/>
                  </a:solidFill>
                </a:rPr>
                <a:t>tectonic</a:t>
              </a:r>
              <a:r>
                <a:rPr lang="nl-NL" sz="1200" dirty="0" smtClean="0">
                  <a:solidFill>
                    <a:schemeClr val="bg1"/>
                  </a:solidFill>
                </a:rPr>
                <a:t> </a:t>
              </a:r>
              <a:r>
                <a:rPr lang="nl-NL" sz="1200" dirty="0" err="1">
                  <a:solidFill>
                    <a:schemeClr val="bg1"/>
                  </a:solidFill>
                </a:rPr>
                <a:t>sediments</a:t>
              </a:r>
              <a:endParaRPr lang="en-US" sz="1200" dirty="0">
                <a:solidFill>
                  <a:schemeClr val="bg1"/>
                </a:solidFill>
              </a:endParaRPr>
            </a:p>
          </p:txBody>
        </p:sp>
        <p:sp>
          <p:nvSpPr>
            <p:cNvPr id="4114" name="Notched Right Arrow 3"/>
            <p:cNvSpPr>
              <a:spLocks noChangeArrowheads="1"/>
            </p:cNvSpPr>
            <p:nvPr/>
          </p:nvSpPr>
          <p:spPr bwMode="auto">
            <a:xfrm rot="5400000">
              <a:off x="4943637" y="5254679"/>
              <a:ext cx="223633" cy="221543"/>
            </a:xfrm>
            <a:prstGeom prst="notchedRightArrow">
              <a:avLst>
                <a:gd name="adj1" fmla="val 50000"/>
                <a:gd name="adj2" fmla="val 50000"/>
              </a:avLst>
            </a:prstGeom>
            <a:solidFill>
              <a:schemeClr val="accent1"/>
            </a:solidFill>
            <a:ln w="9525" algn="ctr">
              <a:solidFill>
                <a:schemeClr val="tx1"/>
              </a:solidFill>
              <a:round/>
              <a:headEnd/>
              <a:tailEnd/>
            </a:ln>
          </p:spPr>
          <p:txBody>
            <a:bodyPr/>
            <a:lstStyle/>
            <a:p>
              <a:endParaRPr lang="en-US"/>
            </a:p>
          </p:txBody>
        </p:sp>
      </p:grpSp>
      <p:pic>
        <p:nvPicPr>
          <p:cNvPr id="4108" name="Picture 26" descr="Pages from 40. Van Heijst et al. 2002 IMO river_AAPG.jpg"/>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bwMode="auto">
          <a:xfrm>
            <a:off x="107504" y="5377197"/>
            <a:ext cx="7136153" cy="1436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3" descr="IMG_09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3128" y="1096300"/>
            <a:ext cx="2466975" cy="1851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 name="Title 1"/>
          <p:cNvSpPr txBox="1">
            <a:spLocks/>
          </p:cNvSpPr>
          <p:nvPr/>
        </p:nvSpPr>
        <p:spPr>
          <a:xfrm>
            <a:off x="251520" y="130622"/>
            <a:ext cx="8229600" cy="850106"/>
          </a:xfrm>
          <a:prstGeom prst="rect">
            <a:avLst/>
          </a:prstGeom>
        </p:spPr>
        <p:txBody>
          <a:bodyPr>
            <a:normAutofit/>
          </a:bodyPr>
          <a:lstStyle>
            <a:lvl1pPr algn="l" defTabSz="457200" rtl="0" eaLnBrk="0" fontAlgn="base" hangingPunct="0">
              <a:spcBef>
                <a:spcPct val="0"/>
              </a:spcBef>
              <a:spcAft>
                <a:spcPct val="0"/>
              </a:spcAft>
              <a:defRPr sz="3200" b="1" kern="1200">
                <a:solidFill>
                  <a:srgbClr val="D70044"/>
                </a:solidFill>
                <a:latin typeface="Verdana"/>
                <a:ea typeface="ＭＳ Ｐゴシック" pitchFamily="-65" charset="-128"/>
                <a:cs typeface="Verdana"/>
              </a:defRPr>
            </a:lvl1pPr>
            <a:lvl2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defRPr>
            </a:lvl2pPr>
            <a:lvl3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defRPr>
            </a:lvl3pPr>
            <a:lvl4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defRPr>
            </a:lvl4pPr>
            <a:lvl5pPr algn="l" defTabSz="457200" rtl="0" eaLnBrk="0" fontAlgn="base" hangingPunct="0">
              <a:spcBef>
                <a:spcPct val="0"/>
              </a:spcBef>
              <a:spcAft>
                <a:spcPct val="0"/>
              </a:spcAft>
              <a:defRPr sz="3200" b="1">
                <a:solidFill>
                  <a:srgbClr val="D70044"/>
                </a:solidFill>
                <a:latin typeface="Verdana" pitchFamily="-65" charset="0"/>
                <a:ea typeface="ＭＳ Ｐゴシック" pitchFamily="-65" charset="-128"/>
              </a:defRPr>
            </a:lvl5pPr>
            <a:lvl6pPr marL="457200" algn="l" defTabSz="457200" rtl="0" fontAlgn="base">
              <a:spcBef>
                <a:spcPct val="0"/>
              </a:spcBef>
              <a:spcAft>
                <a:spcPct val="0"/>
              </a:spcAft>
              <a:defRPr sz="3200" b="1">
                <a:solidFill>
                  <a:srgbClr val="D70044"/>
                </a:solidFill>
                <a:latin typeface="Verdana" pitchFamily="-65" charset="0"/>
                <a:ea typeface="ＭＳ Ｐゴシック" pitchFamily="-65" charset="-128"/>
              </a:defRPr>
            </a:lvl6pPr>
            <a:lvl7pPr marL="914400" algn="l" defTabSz="457200" rtl="0" fontAlgn="base">
              <a:spcBef>
                <a:spcPct val="0"/>
              </a:spcBef>
              <a:spcAft>
                <a:spcPct val="0"/>
              </a:spcAft>
              <a:defRPr sz="3200" b="1">
                <a:solidFill>
                  <a:srgbClr val="D70044"/>
                </a:solidFill>
                <a:latin typeface="Verdana" pitchFamily="-65" charset="0"/>
                <a:ea typeface="ＭＳ Ｐゴシック" pitchFamily="-65" charset="-128"/>
              </a:defRPr>
            </a:lvl7pPr>
            <a:lvl8pPr marL="1371600" algn="l" defTabSz="457200" rtl="0" fontAlgn="base">
              <a:spcBef>
                <a:spcPct val="0"/>
              </a:spcBef>
              <a:spcAft>
                <a:spcPct val="0"/>
              </a:spcAft>
              <a:defRPr sz="3200" b="1">
                <a:solidFill>
                  <a:srgbClr val="D70044"/>
                </a:solidFill>
                <a:latin typeface="Verdana" pitchFamily="-65" charset="0"/>
                <a:ea typeface="ＭＳ Ｐゴシック" pitchFamily="-65" charset="-128"/>
              </a:defRPr>
            </a:lvl8pPr>
            <a:lvl9pPr marL="1828800" algn="l" defTabSz="457200" rtl="0" fontAlgn="base">
              <a:spcBef>
                <a:spcPct val="0"/>
              </a:spcBef>
              <a:spcAft>
                <a:spcPct val="0"/>
              </a:spcAft>
              <a:defRPr sz="3200" b="1">
                <a:solidFill>
                  <a:srgbClr val="D70044"/>
                </a:solidFill>
                <a:latin typeface="Verdana" pitchFamily="-65" charset="0"/>
                <a:ea typeface="ＭＳ Ｐゴシック" pitchFamily="-65" charset="-128"/>
              </a:defRPr>
            </a:lvl9pPr>
          </a:lstStyle>
          <a:p>
            <a:r>
              <a:rPr lang="nl-NL" sz="1800" dirty="0" err="1" smtClean="0">
                <a:solidFill>
                  <a:schemeClr val="tx1"/>
                </a:solidFill>
              </a:rPr>
              <a:t>Integrated</a:t>
            </a:r>
            <a:r>
              <a:rPr lang="nl-NL" sz="1800" dirty="0" smtClean="0">
                <a:solidFill>
                  <a:schemeClr val="tx1"/>
                </a:solidFill>
              </a:rPr>
              <a:t> </a:t>
            </a:r>
            <a:r>
              <a:rPr lang="nl-NL" sz="1800" dirty="0" err="1" smtClean="0">
                <a:solidFill>
                  <a:schemeClr val="tx1"/>
                </a:solidFill>
              </a:rPr>
              <a:t>multiscale</a:t>
            </a:r>
            <a:r>
              <a:rPr lang="nl-NL" sz="1800" dirty="0" smtClean="0">
                <a:solidFill>
                  <a:schemeClr val="tx1"/>
                </a:solidFill>
              </a:rPr>
              <a:t> </a:t>
            </a:r>
            <a:r>
              <a:rPr lang="nl-NL" sz="1800" dirty="0" err="1" smtClean="0">
                <a:solidFill>
                  <a:schemeClr val="tx1"/>
                </a:solidFill>
              </a:rPr>
              <a:t>experimental</a:t>
            </a:r>
            <a:r>
              <a:rPr lang="nl-NL" sz="1800" dirty="0" smtClean="0">
                <a:solidFill>
                  <a:schemeClr val="tx1"/>
                </a:solidFill>
              </a:rPr>
              <a:t> </a:t>
            </a:r>
            <a:r>
              <a:rPr lang="nl-NL" sz="1800" dirty="0" err="1" smtClean="0">
                <a:solidFill>
                  <a:schemeClr val="tx1"/>
                </a:solidFill>
              </a:rPr>
              <a:t>facilities</a:t>
            </a:r>
            <a:endParaRPr lang="en-US" sz="1800" dirty="0">
              <a:solidFill>
                <a:schemeClr val="tx1"/>
              </a:solidFill>
            </a:endParaRPr>
          </a:p>
        </p:txBody>
      </p:sp>
      <p:pic>
        <p:nvPicPr>
          <p:cNvPr id="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2902" y="4069110"/>
            <a:ext cx="4093594" cy="26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4" descr="IMG_0738"/>
          <p:cNvPicPr>
            <a:picLocks noChangeAspect="1" noChangeArrowheads="1"/>
          </p:cNvPicPr>
          <p:nvPr/>
        </p:nvPicPr>
        <p:blipFill rotWithShape="1">
          <a:blip r:embed="rId7">
            <a:extLst>
              <a:ext uri="{28A0092B-C50C-407E-A947-70E740481C1C}">
                <a14:useLocalDpi xmlns:a14="http://schemas.microsoft.com/office/drawing/2010/main" val="0"/>
              </a:ext>
            </a:extLst>
          </a:blip>
          <a:srcRect t="23735" r="31124" b="10527"/>
          <a:stretch/>
        </p:blipFill>
        <p:spPr bwMode="auto">
          <a:xfrm>
            <a:off x="251520" y="976882"/>
            <a:ext cx="2209386" cy="281215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7" descr="C:\Mijn documenten\Mijn afbeeldingen\eurotank\tony\DCP_0007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9633" y="5855007"/>
            <a:ext cx="1444367" cy="95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 Box 2"/>
          <p:cNvSpPr txBox="1">
            <a:spLocks noChangeArrowheads="1"/>
          </p:cNvSpPr>
          <p:nvPr/>
        </p:nvSpPr>
        <p:spPr bwMode="auto">
          <a:xfrm>
            <a:off x="5510452" y="904874"/>
            <a:ext cx="2592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24" charset="-128"/>
              </a:defRPr>
            </a:lvl1pPr>
            <a:lvl2pPr marL="742950" indent="-285750">
              <a:defRPr sz="2400">
                <a:solidFill>
                  <a:schemeClr val="tx1"/>
                </a:solidFill>
                <a:latin typeface="Arial" charset="0"/>
                <a:ea typeface="ＭＳ Ｐゴシック" pitchFamily="124" charset="-128"/>
              </a:defRPr>
            </a:lvl2pPr>
            <a:lvl3pPr marL="1143000" indent="-228600">
              <a:defRPr sz="2400">
                <a:solidFill>
                  <a:schemeClr val="tx1"/>
                </a:solidFill>
                <a:latin typeface="Arial" charset="0"/>
                <a:ea typeface="ＭＳ Ｐゴシック" pitchFamily="124" charset="-128"/>
              </a:defRPr>
            </a:lvl3pPr>
            <a:lvl4pPr marL="1600200" indent="-228600">
              <a:defRPr sz="2400">
                <a:solidFill>
                  <a:schemeClr val="tx1"/>
                </a:solidFill>
                <a:latin typeface="Arial" charset="0"/>
                <a:ea typeface="ＭＳ Ｐゴシック" pitchFamily="124" charset="-128"/>
              </a:defRPr>
            </a:lvl4pPr>
            <a:lvl5pPr marL="2057400" indent="-228600">
              <a:defRPr sz="2400">
                <a:solidFill>
                  <a:schemeClr val="tx1"/>
                </a:solidFill>
                <a:latin typeface="Arial" charset="0"/>
                <a:ea typeface="ＭＳ Ｐゴシック" pitchFamily="12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4" charset="-128"/>
              </a:defRPr>
            </a:lvl9pPr>
          </a:lstStyle>
          <a:p>
            <a:r>
              <a:rPr lang="en-US" sz="1800" b="1" i="1" dirty="0">
                <a:latin typeface="+mn-lt"/>
                <a:sym typeface="Wingdings" pitchFamily="2" charset="2"/>
              </a:rPr>
              <a:t>t</a:t>
            </a:r>
            <a:r>
              <a:rPr lang="en-US" sz="1800" b="1" i="1" dirty="0" smtClean="0">
                <a:latin typeface="+mn-lt"/>
                <a:sym typeface="Wingdings" pitchFamily="2" charset="2"/>
              </a:rPr>
              <a:t>ectonic processes</a:t>
            </a:r>
            <a:endParaRPr lang="en-US" sz="1800" b="1" i="1" dirty="0">
              <a:latin typeface="+mn-lt"/>
            </a:endParaRPr>
          </a:p>
        </p:txBody>
      </p:sp>
      <p:sp>
        <p:nvSpPr>
          <p:cNvPr id="31" name="Down Arrow 30"/>
          <p:cNvSpPr/>
          <p:nvPr/>
        </p:nvSpPr>
        <p:spPr>
          <a:xfrm rot="10800000">
            <a:off x="1120056" y="3933056"/>
            <a:ext cx="571624" cy="87338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Text Box 2"/>
          <p:cNvSpPr txBox="1">
            <a:spLocks noChangeArrowheads="1"/>
          </p:cNvSpPr>
          <p:nvPr/>
        </p:nvSpPr>
        <p:spPr bwMode="auto">
          <a:xfrm>
            <a:off x="107504" y="4302388"/>
            <a:ext cx="30139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24" charset="-128"/>
              </a:defRPr>
            </a:lvl1pPr>
            <a:lvl2pPr marL="742950" indent="-285750">
              <a:defRPr sz="2400">
                <a:solidFill>
                  <a:schemeClr val="tx1"/>
                </a:solidFill>
                <a:latin typeface="Arial" charset="0"/>
                <a:ea typeface="ＭＳ Ｐゴシック" pitchFamily="124" charset="-128"/>
              </a:defRPr>
            </a:lvl2pPr>
            <a:lvl3pPr marL="1143000" indent="-228600">
              <a:defRPr sz="2400">
                <a:solidFill>
                  <a:schemeClr val="tx1"/>
                </a:solidFill>
                <a:latin typeface="Arial" charset="0"/>
                <a:ea typeface="ＭＳ Ｐゴシック" pitchFamily="124" charset="-128"/>
              </a:defRPr>
            </a:lvl3pPr>
            <a:lvl4pPr marL="1600200" indent="-228600">
              <a:defRPr sz="2400">
                <a:solidFill>
                  <a:schemeClr val="tx1"/>
                </a:solidFill>
                <a:latin typeface="Arial" charset="0"/>
                <a:ea typeface="ＭＳ Ｐゴシック" pitchFamily="124" charset="-128"/>
              </a:defRPr>
            </a:lvl4pPr>
            <a:lvl5pPr marL="2057400" indent="-228600">
              <a:defRPr sz="2400">
                <a:solidFill>
                  <a:schemeClr val="tx1"/>
                </a:solidFill>
                <a:latin typeface="Arial" charset="0"/>
                <a:ea typeface="ＭＳ Ｐゴシック" pitchFamily="12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4" charset="-128"/>
              </a:defRPr>
            </a:lvl9pPr>
          </a:lstStyle>
          <a:p>
            <a:r>
              <a:rPr lang="en-US" sz="1800" b="1" dirty="0">
                <a:solidFill>
                  <a:srgbClr val="FF0000"/>
                </a:solidFill>
                <a:latin typeface="+mn-lt"/>
                <a:sym typeface="Wingdings" pitchFamily="2" charset="2"/>
              </a:rPr>
              <a:t>s</a:t>
            </a:r>
            <a:r>
              <a:rPr lang="en-US" sz="1800" b="1" dirty="0" smtClean="0">
                <a:solidFill>
                  <a:srgbClr val="FF0000"/>
                </a:solidFill>
                <a:latin typeface="+mn-lt"/>
                <a:sym typeface="Wingdings" pitchFamily="2" charset="2"/>
              </a:rPr>
              <a:t>urface mass transfer</a:t>
            </a:r>
            <a:endParaRPr lang="en-US" sz="1800" b="1" dirty="0">
              <a:solidFill>
                <a:srgbClr val="FF0000"/>
              </a:solidFill>
              <a:latin typeface="+mn-lt"/>
            </a:endParaRPr>
          </a:p>
        </p:txBody>
      </p:sp>
      <p:sp>
        <p:nvSpPr>
          <p:cNvPr id="28" name="Text Box 4"/>
          <p:cNvSpPr txBox="1">
            <a:spLocks noChangeArrowheads="1"/>
          </p:cNvSpPr>
          <p:nvPr/>
        </p:nvSpPr>
        <p:spPr bwMode="auto">
          <a:xfrm>
            <a:off x="4716016" y="3975447"/>
            <a:ext cx="1882551" cy="461665"/>
          </a:xfrm>
          <a:prstGeom prst="rect">
            <a:avLst/>
          </a:prstGeom>
          <a:solidFill>
            <a:schemeClr val="bg1"/>
          </a:solidFill>
          <a:ln w="9525">
            <a:solidFill>
              <a:schemeClr val="tx1"/>
            </a:solidFill>
            <a:miter lim="800000"/>
            <a:headEnd/>
            <a:tailEnd/>
          </a:ln>
        </p:spPr>
        <p:txBody>
          <a:bodyPr wrap="square">
            <a:spAutoFit/>
          </a:bodyPr>
          <a:lstStyle>
            <a:lvl1pPr>
              <a:defRPr sz="2400">
                <a:solidFill>
                  <a:schemeClr val="tx1"/>
                </a:solidFill>
                <a:latin typeface="Arial" charset="0"/>
                <a:ea typeface="ＭＳ Ｐゴシック" pitchFamily="124" charset="-128"/>
              </a:defRPr>
            </a:lvl1pPr>
            <a:lvl2pPr marL="742950" indent="-285750">
              <a:defRPr sz="2400">
                <a:solidFill>
                  <a:schemeClr val="tx1"/>
                </a:solidFill>
                <a:latin typeface="Arial" charset="0"/>
                <a:ea typeface="ＭＳ Ｐゴシック" pitchFamily="124" charset="-128"/>
              </a:defRPr>
            </a:lvl2pPr>
            <a:lvl3pPr marL="1143000" indent="-228600">
              <a:defRPr sz="2400">
                <a:solidFill>
                  <a:schemeClr val="tx1"/>
                </a:solidFill>
                <a:latin typeface="Arial" charset="0"/>
                <a:ea typeface="ＭＳ Ｐゴシック" pitchFamily="124" charset="-128"/>
              </a:defRPr>
            </a:lvl3pPr>
            <a:lvl4pPr marL="1600200" indent="-228600">
              <a:defRPr sz="2400">
                <a:solidFill>
                  <a:schemeClr val="tx1"/>
                </a:solidFill>
                <a:latin typeface="Arial" charset="0"/>
                <a:ea typeface="ＭＳ Ｐゴシック" pitchFamily="124" charset="-128"/>
              </a:defRPr>
            </a:lvl4pPr>
            <a:lvl5pPr marL="2057400" indent="-228600">
              <a:defRPr sz="2400">
                <a:solidFill>
                  <a:schemeClr val="tx1"/>
                </a:solidFill>
                <a:latin typeface="Arial" charset="0"/>
                <a:ea typeface="ＭＳ Ｐゴシック" pitchFamily="12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4" charset="-128"/>
              </a:defRPr>
            </a:lvl9pPr>
          </a:lstStyle>
          <a:p>
            <a:pPr>
              <a:spcBef>
                <a:spcPct val="50000"/>
              </a:spcBef>
            </a:pPr>
            <a:r>
              <a:rPr lang="en-US" b="1" i="1" dirty="0" smtClean="0">
                <a:latin typeface="+mn-lt"/>
              </a:rPr>
              <a:t>EuroTank</a:t>
            </a:r>
            <a:endParaRPr lang="en-US" i="1" dirty="0">
              <a:latin typeface="+mn-lt"/>
            </a:endParaRPr>
          </a:p>
        </p:txBody>
      </p:sp>
      <p:sp>
        <p:nvSpPr>
          <p:cNvPr id="33" name="Text Box 2"/>
          <p:cNvSpPr txBox="1">
            <a:spLocks noChangeArrowheads="1"/>
          </p:cNvSpPr>
          <p:nvPr/>
        </p:nvSpPr>
        <p:spPr bwMode="auto">
          <a:xfrm>
            <a:off x="1644215" y="5003884"/>
            <a:ext cx="31438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124" charset="-128"/>
              </a:defRPr>
            </a:lvl1pPr>
            <a:lvl2pPr marL="742950" indent="-285750">
              <a:defRPr sz="2400">
                <a:solidFill>
                  <a:schemeClr val="tx1"/>
                </a:solidFill>
                <a:latin typeface="Arial" charset="0"/>
                <a:ea typeface="ＭＳ Ｐゴシック" pitchFamily="124" charset="-128"/>
              </a:defRPr>
            </a:lvl2pPr>
            <a:lvl3pPr marL="1143000" indent="-228600">
              <a:defRPr sz="2400">
                <a:solidFill>
                  <a:schemeClr val="tx1"/>
                </a:solidFill>
                <a:latin typeface="Arial" charset="0"/>
                <a:ea typeface="ＭＳ Ｐゴシック" pitchFamily="124" charset="-128"/>
              </a:defRPr>
            </a:lvl3pPr>
            <a:lvl4pPr marL="1600200" indent="-228600">
              <a:defRPr sz="2400">
                <a:solidFill>
                  <a:schemeClr val="tx1"/>
                </a:solidFill>
                <a:latin typeface="Arial" charset="0"/>
                <a:ea typeface="ＭＳ Ｐゴシック" pitchFamily="124" charset="-128"/>
              </a:defRPr>
            </a:lvl4pPr>
            <a:lvl5pPr marL="2057400" indent="-228600">
              <a:defRPr sz="2400">
                <a:solidFill>
                  <a:schemeClr val="tx1"/>
                </a:solidFill>
                <a:latin typeface="Arial" charset="0"/>
                <a:ea typeface="ＭＳ Ｐゴシック" pitchFamily="12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2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2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2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24" charset="-128"/>
              </a:defRPr>
            </a:lvl9pPr>
          </a:lstStyle>
          <a:p>
            <a:r>
              <a:rPr lang="en-US" sz="1800" b="1" i="1" dirty="0">
                <a:latin typeface="+mn-lt"/>
                <a:sym typeface="Wingdings" pitchFamily="2" charset="2"/>
              </a:rPr>
              <a:t>d</a:t>
            </a:r>
            <a:r>
              <a:rPr lang="en-US" sz="1800" b="1" i="1" dirty="0" smtClean="0">
                <a:latin typeface="+mn-lt"/>
                <a:sym typeface="Wingdings" pitchFamily="2" charset="2"/>
              </a:rPr>
              <a:t>epositional processes</a:t>
            </a:r>
            <a:endParaRPr lang="en-US" sz="1800" b="1" i="1" dirty="0">
              <a:latin typeface="+mn-lt"/>
            </a:endParaRPr>
          </a:p>
        </p:txBody>
      </p:sp>
    </p:spTree>
    <p:extLst>
      <p:ext uri="{BB962C8B-B14F-4D97-AF65-F5344CB8AC3E}">
        <p14:creationId xmlns:p14="http://schemas.microsoft.com/office/powerpoint/2010/main" val="38256572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BA07366-CB75-4AA8-9E5B-928B849F427C}" type="slidenum">
              <a:rPr lang="en-GB" smtClean="0">
                <a:solidFill>
                  <a:srgbClr val="333333"/>
                </a:solidFill>
              </a:rPr>
              <a:pPr/>
              <a:t>23</a:t>
            </a:fld>
            <a:endParaRPr lang="en-GB" dirty="0">
              <a:solidFill>
                <a:srgbClr val="333333"/>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6" y="66769"/>
            <a:ext cx="2232248" cy="6791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2339752" y="188640"/>
            <a:ext cx="6804248" cy="6336704"/>
            <a:chOff x="2483768" y="457919"/>
            <a:chExt cx="6660232" cy="6067425"/>
          </a:xfrm>
        </p:grpSpPr>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457919"/>
              <a:ext cx="6660232"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8" y="5544269"/>
              <a:ext cx="6660232"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TextBox 3"/>
          <p:cNvSpPr txBox="1"/>
          <p:nvPr/>
        </p:nvSpPr>
        <p:spPr>
          <a:xfrm>
            <a:off x="2627784" y="6093296"/>
            <a:ext cx="1566776" cy="251287"/>
          </a:xfrm>
          <a:prstGeom prst="rect">
            <a:avLst/>
          </a:prstGeom>
          <a:noFill/>
        </p:spPr>
        <p:txBody>
          <a:bodyPr wrap="none" lIns="0" tIns="0" rIns="0" bIns="0" rtlCol="0">
            <a:spAutoFit/>
          </a:bodyPr>
          <a:lstStyle/>
          <a:p>
            <a:pPr defTabSz="914400" fontAlgn="auto">
              <a:lnSpc>
                <a:spcPct val="113000"/>
              </a:lnSpc>
              <a:spcBef>
                <a:spcPts val="600"/>
              </a:spcBef>
              <a:spcAft>
                <a:spcPts val="0"/>
              </a:spcAft>
            </a:pPr>
            <a:r>
              <a:rPr lang="en-GB" sz="1600" dirty="0" smtClean="0">
                <a:solidFill>
                  <a:srgbClr val="333333"/>
                </a:solidFill>
                <a:latin typeface="Verdana"/>
              </a:rPr>
              <a:t>www.geocap.nl</a:t>
            </a:r>
          </a:p>
        </p:txBody>
      </p:sp>
      <p:sp>
        <p:nvSpPr>
          <p:cNvPr id="5" name="TextBox 4"/>
          <p:cNvSpPr txBox="1"/>
          <p:nvPr/>
        </p:nvSpPr>
        <p:spPr>
          <a:xfrm>
            <a:off x="2555776" y="3068960"/>
            <a:ext cx="3600400" cy="702885"/>
          </a:xfrm>
          <a:prstGeom prst="rect">
            <a:avLst/>
          </a:prstGeom>
          <a:noFill/>
        </p:spPr>
        <p:txBody>
          <a:bodyPr wrap="square" lIns="0" tIns="0" rIns="0" bIns="0" rtlCol="0">
            <a:spAutoFit/>
          </a:bodyPr>
          <a:lstStyle/>
          <a:p>
            <a:pPr marL="171450" indent="-171450" defTabSz="914400" fontAlgn="auto">
              <a:lnSpc>
                <a:spcPct val="113000"/>
              </a:lnSpc>
              <a:spcBef>
                <a:spcPts val="600"/>
              </a:spcBef>
              <a:spcAft>
                <a:spcPts val="0"/>
              </a:spcAft>
              <a:buFont typeface="Arial" panose="020B0604020202020204" pitchFamily="34" charset="0"/>
              <a:buChar char="•"/>
            </a:pPr>
            <a:r>
              <a:rPr lang="en-GB" sz="1200" b="1" dirty="0" smtClean="0">
                <a:solidFill>
                  <a:srgbClr val="FFFFFF"/>
                </a:solidFill>
                <a:latin typeface="Verdana"/>
              </a:rPr>
              <a:t>PPP with strong participation  of IND stakeholders </a:t>
            </a:r>
          </a:p>
          <a:p>
            <a:pPr marL="628650" lvl="1" indent="-171450" defTabSz="914400" fontAlgn="auto">
              <a:lnSpc>
                <a:spcPct val="113000"/>
              </a:lnSpc>
              <a:spcBef>
                <a:spcPts val="600"/>
              </a:spcBef>
              <a:spcAft>
                <a:spcPts val="0"/>
              </a:spcAft>
              <a:buFont typeface="Arial" panose="020B0604020202020204" pitchFamily="34" charset="0"/>
              <a:buChar char="•"/>
            </a:pPr>
            <a:endParaRPr lang="en-GB" sz="1200" b="1" dirty="0" smtClean="0">
              <a:solidFill>
                <a:srgbClr val="333333"/>
              </a:solidFill>
              <a:latin typeface="Verdana"/>
            </a:endParaRPr>
          </a:p>
        </p:txBody>
      </p:sp>
      <p:sp>
        <p:nvSpPr>
          <p:cNvPr id="9" name="TextBox 8"/>
          <p:cNvSpPr txBox="1"/>
          <p:nvPr/>
        </p:nvSpPr>
        <p:spPr>
          <a:xfrm>
            <a:off x="2555776" y="4221088"/>
            <a:ext cx="3600400" cy="208647"/>
          </a:xfrm>
          <a:prstGeom prst="rect">
            <a:avLst/>
          </a:prstGeom>
          <a:noFill/>
        </p:spPr>
        <p:txBody>
          <a:bodyPr wrap="square" lIns="0" tIns="0" rIns="0" bIns="0" rtlCol="0">
            <a:spAutoFit/>
          </a:bodyPr>
          <a:lstStyle/>
          <a:p>
            <a:pPr marL="171450" indent="-171450" defTabSz="914400" fontAlgn="auto">
              <a:lnSpc>
                <a:spcPct val="113000"/>
              </a:lnSpc>
              <a:spcBef>
                <a:spcPts val="600"/>
              </a:spcBef>
              <a:spcAft>
                <a:spcPts val="0"/>
              </a:spcAft>
              <a:buFont typeface="Arial" panose="020B0604020202020204" pitchFamily="34" charset="0"/>
              <a:buChar char="•"/>
            </a:pPr>
            <a:r>
              <a:rPr lang="en-GB" sz="1200" b="1" dirty="0" smtClean="0">
                <a:solidFill>
                  <a:srgbClr val="FFFFFF"/>
                </a:solidFill>
                <a:latin typeface="Verdana"/>
              </a:rPr>
              <a:t>Embedding in academic curricula</a:t>
            </a:r>
          </a:p>
        </p:txBody>
      </p:sp>
      <p:sp>
        <p:nvSpPr>
          <p:cNvPr id="10" name="TextBox 9"/>
          <p:cNvSpPr txBox="1"/>
          <p:nvPr/>
        </p:nvSpPr>
        <p:spPr>
          <a:xfrm>
            <a:off x="2555776" y="3573016"/>
            <a:ext cx="3600400" cy="417294"/>
          </a:xfrm>
          <a:prstGeom prst="rect">
            <a:avLst/>
          </a:prstGeom>
          <a:noFill/>
        </p:spPr>
        <p:txBody>
          <a:bodyPr wrap="square" lIns="0" tIns="0" rIns="0" bIns="0" rtlCol="0">
            <a:spAutoFit/>
          </a:bodyPr>
          <a:lstStyle/>
          <a:p>
            <a:pPr marL="171450" indent="-171450" defTabSz="914400" fontAlgn="auto">
              <a:lnSpc>
                <a:spcPct val="113000"/>
              </a:lnSpc>
              <a:spcBef>
                <a:spcPts val="600"/>
              </a:spcBef>
              <a:spcAft>
                <a:spcPts val="0"/>
              </a:spcAft>
              <a:buFont typeface="Arial" panose="020B0604020202020204" pitchFamily="34" charset="0"/>
              <a:buChar char="•"/>
            </a:pPr>
            <a:r>
              <a:rPr lang="en-GB" sz="1200" b="1" dirty="0" smtClean="0">
                <a:solidFill>
                  <a:srgbClr val="FFFFFF"/>
                </a:solidFill>
                <a:latin typeface="Verdana"/>
              </a:rPr>
              <a:t>At the interface of  academic and industry challenges</a:t>
            </a:r>
          </a:p>
        </p:txBody>
      </p:sp>
      <p:sp>
        <p:nvSpPr>
          <p:cNvPr id="11" name="TextBox 10"/>
          <p:cNvSpPr txBox="1"/>
          <p:nvPr/>
        </p:nvSpPr>
        <p:spPr>
          <a:xfrm>
            <a:off x="2555776" y="4660513"/>
            <a:ext cx="3600400" cy="208647"/>
          </a:xfrm>
          <a:prstGeom prst="rect">
            <a:avLst/>
          </a:prstGeom>
          <a:noFill/>
        </p:spPr>
        <p:txBody>
          <a:bodyPr wrap="square" lIns="0" tIns="0" rIns="0" bIns="0" rtlCol="0">
            <a:spAutoFit/>
          </a:bodyPr>
          <a:lstStyle/>
          <a:p>
            <a:pPr marL="171450" indent="-171450" defTabSz="914400" fontAlgn="auto">
              <a:lnSpc>
                <a:spcPct val="113000"/>
              </a:lnSpc>
              <a:spcBef>
                <a:spcPts val="600"/>
              </a:spcBef>
              <a:spcAft>
                <a:spcPts val="0"/>
              </a:spcAft>
              <a:buFont typeface="Arial" panose="020B0604020202020204" pitchFamily="34" charset="0"/>
              <a:buChar char="•"/>
            </a:pPr>
            <a:r>
              <a:rPr lang="en-GB" sz="1200" b="1" dirty="0" smtClean="0">
                <a:solidFill>
                  <a:srgbClr val="FFFFFF"/>
                </a:solidFill>
                <a:latin typeface="Verdana"/>
              </a:rPr>
              <a:t>Towards Subsurface  databases</a:t>
            </a:r>
          </a:p>
        </p:txBody>
      </p:sp>
    </p:spTree>
    <p:extLst>
      <p:ext uri="{BB962C8B-B14F-4D97-AF65-F5344CB8AC3E}">
        <p14:creationId xmlns:p14="http://schemas.microsoft.com/office/powerpoint/2010/main" val="267034629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2" descr="TopoEuropeCall2007correctedwithlog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5301208"/>
            <a:ext cx="5328592" cy="71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5" descr="INTERNATIONAL LITHOSPHERE PR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62" y="5400675"/>
            <a:ext cx="681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5"/>
          <p:cNvSpPr txBox="1">
            <a:spLocks noChangeArrowheads="1"/>
          </p:cNvSpPr>
          <p:nvPr/>
        </p:nvSpPr>
        <p:spPr bwMode="auto">
          <a:xfrm>
            <a:off x="-46036" y="6206398"/>
            <a:ext cx="1378520" cy="553998"/>
          </a:xfrm>
          <a:prstGeom prst="rect">
            <a:avLst/>
          </a:prstGeom>
          <a:solidFill>
            <a:schemeClr val="bg1"/>
          </a:solidFill>
          <a:ln>
            <a:noFill/>
          </a:ln>
          <a:extLst/>
        </p:spPr>
        <p:txBody>
          <a:bodyPr wrap="square">
            <a:spAutoFit/>
          </a:bodyPr>
          <a:lstStyle>
            <a:lvl1pPr indent="3175"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algn="ctr">
              <a:buClr>
                <a:schemeClr val="bg1"/>
              </a:buClr>
              <a:buSzPct val="75000"/>
            </a:pPr>
            <a:r>
              <a:rPr lang="en-US" sz="1000" dirty="0">
                <a:latin typeface="Arial" pitchFamily="34" charset="0"/>
              </a:rPr>
              <a:t>INTERNATIONAL LITHOSPHERE PROGRAM</a:t>
            </a:r>
            <a:endParaRPr lang="en-GB" sz="1000" dirty="0">
              <a:latin typeface="Arial" pitchFamily="34" charset="0"/>
            </a:endParaRPr>
          </a:p>
        </p:txBody>
      </p:sp>
      <p:pic>
        <p:nvPicPr>
          <p:cNvPr id="21509" name="Picture 2" descr="tomography Europe Spak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1475" y="131763"/>
            <a:ext cx="4962525" cy="496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42"/>
          <p:cNvSpPr>
            <a:spLocks noChangeArrowheads="1"/>
          </p:cNvSpPr>
          <p:nvPr/>
        </p:nvSpPr>
        <p:spPr bwMode="auto">
          <a:xfrm>
            <a:off x="147638" y="692696"/>
            <a:ext cx="38179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600" b="1" i="1">
                <a:solidFill>
                  <a:srgbClr val="333399"/>
                </a:solidFill>
              </a:rPr>
              <a:t>TOPO-EUROPE</a:t>
            </a:r>
          </a:p>
        </p:txBody>
      </p:sp>
      <p:sp>
        <p:nvSpPr>
          <p:cNvPr id="21511" name="Rectangle 42"/>
          <p:cNvSpPr>
            <a:spLocks noChangeArrowheads="1"/>
          </p:cNvSpPr>
          <p:nvPr/>
        </p:nvSpPr>
        <p:spPr bwMode="auto">
          <a:xfrm>
            <a:off x="179388" y="1629321"/>
            <a:ext cx="33972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2400" b="1" i="1">
                <a:solidFill>
                  <a:srgbClr val="333399"/>
                </a:solidFill>
              </a:rPr>
              <a:t>Fundamental Premise</a:t>
            </a:r>
          </a:p>
        </p:txBody>
      </p:sp>
      <p:sp>
        <p:nvSpPr>
          <p:cNvPr id="21512" name="TextBox 13"/>
          <p:cNvSpPr txBox="1">
            <a:spLocks noChangeArrowheads="1"/>
          </p:cNvSpPr>
          <p:nvPr/>
        </p:nvSpPr>
        <p:spPr bwMode="auto">
          <a:xfrm>
            <a:off x="200025" y="2133445"/>
            <a:ext cx="398145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spcBef>
                <a:spcPct val="20000"/>
              </a:spcBef>
            </a:pPr>
            <a:r>
              <a:rPr lang="en-GB" b="1" i="1" dirty="0"/>
              <a:t>Continental topography is the product of the interaction between processes operating deep in the Earth, on its surface and in the atmosphere</a:t>
            </a:r>
          </a:p>
          <a:p>
            <a:pPr eaLnBrk="1" hangingPunct="1">
              <a:spcBef>
                <a:spcPct val="20000"/>
              </a:spcBef>
            </a:pPr>
            <a:r>
              <a:rPr lang="en-GB" b="1" i="1" dirty="0"/>
              <a:t>It’s understanding requires a multidisciplinary approach</a:t>
            </a:r>
            <a:endParaRPr lang="en-US" b="1" i="1" dirty="0"/>
          </a:p>
        </p:txBody>
      </p:sp>
      <p:grpSp>
        <p:nvGrpSpPr>
          <p:cNvPr id="21513" name="Group 2"/>
          <p:cNvGrpSpPr>
            <a:grpSpLocks/>
          </p:cNvGrpSpPr>
          <p:nvPr/>
        </p:nvGrpSpPr>
        <p:grpSpPr bwMode="auto">
          <a:xfrm>
            <a:off x="35496" y="4221088"/>
            <a:ext cx="4103687" cy="1039813"/>
            <a:chOff x="414338" y="4601443"/>
            <a:chExt cx="4103687" cy="1039490"/>
          </a:xfrm>
        </p:grpSpPr>
        <p:sp>
          <p:nvSpPr>
            <p:cNvPr id="21515" name="Text Box 44"/>
            <p:cNvSpPr txBox="1">
              <a:spLocks noChangeArrowheads="1"/>
            </p:cNvSpPr>
            <p:nvPr/>
          </p:nvSpPr>
          <p:spPr bwMode="auto">
            <a:xfrm>
              <a:off x="414338" y="5301208"/>
              <a:ext cx="41036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268288" indent="-268288"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buFont typeface="Wingdings" pitchFamily="2" charset="2"/>
                <a:buChar char="Ø"/>
              </a:pPr>
              <a:r>
                <a:rPr lang="fr-FR" sz="1600" b="1" i="1"/>
                <a:t>60 new positions for young researchers</a:t>
              </a:r>
            </a:p>
          </p:txBody>
        </p:sp>
        <p:sp>
          <p:nvSpPr>
            <p:cNvPr id="21516" name="Text Box 44"/>
            <p:cNvSpPr txBox="1">
              <a:spLocks noChangeArrowheads="1"/>
            </p:cNvSpPr>
            <p:nvPr/>
          </p:nvSpPr>
          <p:spPr bwMode="auto">
            <a:xfrm>
              <a:off x="414338" y="4935538"/>
              <a:ext cx="25939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268288" indent="-268288"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buFont typeface="Wingdings" pitchFamily="2" charset="2"/>
                <a:buChar char="Ø"/>
              </a:pPr>
              <a:r>
                <a:rPr lang="fr-FR" sz="1600" b="1" i="1" dirty="0"/>
                <a:t>14.5 M Euro </a:t>
              </a:r>
              <a:r>
                <a:rPr lang="fr-FR" sz="1600" b="1" i="1" dirty="0" err="1"/>
                <a:t>funding</a:t>
              </a:r>
              <a:endParaRPr lang="fr-FR" sz="1600" b="1" i="1" dirty="0"/>
            </a:p>
          </p:txBody>
        </p:sp>
        <p:sp>
          <p:nvSpPr>
            <p:cNvPr id="21517" name="Text Box 44"/>
            <p:cNvSpPr txBox="1">
              <a:spLocks noChangeArrowheads="1"/>
            </p:cNvSpPr>
            <p:nvPr/>
          </p:nvSpPr>
          <p:spPr bwMode="auto">
            <a:xfrm>
              <a:off x="414338" y="4601443"/>
              <a:ext cx="2881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268288" indent="-268288"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buFont typeface="Wingdings" pitchFamily="2" charset="2"/>
                <a:buChar char="Ø"/>
              </a:pPr>
              <a:r>
                <a:rPr lang="fr-FR" sz="1600" b="1" i="1" dirty="0"/>
                <a:t>23 </a:t>
              </a:r>
              <a:r>
                <a:rPr lang="fr-FR" sz="1600" b="1" i="1" dirty="0" err="1"/>
                <a:t>participating</a:t>
              </a:r>
              <a:r>
                <a:rPr lang="fr-FR" sz="1600" b="1" i="1" dirty="0"/>
                <a:t> countries</a:t>
              </a:r>
            </a:p>
          </p:txBody>
        </p:sp>
      </p:grpSp>
      <p:sp>
        <p:nvSpPr>
          <p:cNvPr id="21514" name="TextBox 1"/>
          <p:cNvSpPr txBox="1">
            <a:spLocks noChangeArrowheads="1"/>
          </p:cNvSpPr>
          <p:nvPr/>
        </p:nvSpPr>
        <p:spPr bwMode="auto">
          <a:xfrm>
            <a:off x="179388" y="-27384"/>
            <a:ext cx="3816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r>
              <a:rPr lang="en-GB" sz="2400" b="1" i="1" dirty="0"/>
              <a:t>Sierd Cloetingh, Sean Willett </a:t>
            </a:r>
          </a:p>
          <a:p>
            <a:pPr eaLnBrk="1" hangingPunct="1"/>
            <a:r>
              <a:rPr lang="en-GB" sz="2400" b="1" i="1" dirty="0"/>
              <a:t>&amp; TOPO-EUROPE team</a:t>
            </a:r>
            <a:r>
              <a:rPr lang="en-US" sz="2400" b="1" i="1" dirty="0"/>
              <a:t> </a:t>
            </a:r>
            <a:endParaRPr lang="en-GB" sz="2400" b="1" i="1" dirty="0">
              <a:solidFill>
                <a:srgbClr val="000066"/>
              </a:solidFill>
            </a:endParaRPr>
          </a:p>
        </p:txBody>
      </p:sp>
      <p:pic>
        <p:nvPicPr>
          <p:cNvPr id="1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t="4651" r="31"/>
          <a:stretch>
            <a:fillRect/>
          </a:stretch>
        </p:blipFill>
        <p:spPr bwMode="auto">
          <a:xfrm>
            <a:off x="1795037" y="5301208"/>
            <a:ext cx="904755" cy="78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7157971"/>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241300"/>
            <a:ext cx="8642350" cy="669925"/>
          </a:xfrm>
        </p:spPr>
        <p:txBody>
          <a:bodyPr/>
          <a:lstStyle/>
          <a:p>
            <a:pPr eaLnBrk="1" hangingPunct="1"/>
            <a:r>
              <a:rPr lang="nl-NL" altLang="nl-NL" dirty="0" smtClean="0">
                <a:latin typeface="Futura Lt BT" pitchFamily="34" charset="0"/>
              </a:rPr>
              <a:t>10th TOPO-EUROPE workshop 2014</a:t>
            </a:r>
            <a:endParaRPr lang="en-GB" altLang="nl-NL" dirty="0" smtClean="0">
              <a:latin typeface="Futura Lt BT" pitchFamily="34" charset="0"/>
            </a:endParaRPr>
          </a:p>
        </p:txBody>
      </p:sp>
      <p:sp>
        <p:nvSpPr>
          <p:cNvPr id="10243" name="TextBox 1"/>
          <p:cNvSpPr txBox="1">
            <a:spLocks noChangeArrowheads="1"/>
          </p:cNvSpPr>
          <p:nvPr/>
        </p:nvSpPr>
        <p:spPr bwMode="auto">
          <a:xfrm>
            <a:off x="539750" y="1341438"/>
            <a:ext cx="82089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nl-NL" altLang="en-US" sz="2000" b="1" dirty="0" err="1"/>
              <a:t>Interplay</a:t>
            </a:r>
            <a:r>
              <a:rPr lang="nl-NL" altLang="en-US" sz="2000" b="1" dirty="0"/>
              <a:t> </a:t>
            </a:r>
            <a:r>
              <a:rPr lang="nl-NL" altLang="en-US" sz="2000" b="1" dirty="0" err="1"/>
              <a:t>between</a:t>
            </a:r>
            <a:r>
              <a:rPr lang="nl-NL" altLang="en-US" sz="2000" b="1" dirty="0"/>
              <a:t> </a:t>
            </a:r>
            <a:r>
              <a:rPr lang="nl-NL" altLang="en-US" sz="2000" b="1" dirty="0" err="1"/>
              <a:t>surface</a:t>
            </a:r>
            <a:r>
              <a:rPr lang="nl-NL" altLang="en-US" sz="2000" b="1" dirty="0"/>
              <a:t>, </a:t>
            </a:r>
            <a:r>
              <a:rPr lang="nl-NL" altLang="en-US" sz="2000" b="1" dirty="0" err="1"/>
              <a:t>lithospheric</a:t>
            </a:r>
            <a:r>
              <a:rPr lang="nl-NL" altLang="en-US" sz="2000" b="1" dirty="0"/>
              <a:t>, </a:t>
            </a:r>
            <a:r>
              <a:rPr lang="nl-NL" altLang="en-US" sz="2000" b="1" dirty="0" err="1"/>
              <a:t>and</a:t>
            </a:r>
            <a:r>
              <a:rPr lang="nl-NL" altLang="en-US" sz="2000" b="1" dirty="0"/>
              <a:t> </a:t>
            </a:r>
            <a:r>
              <a:rPr lang="nl-NL" altLang="en-US" sz="2000" b="1" dirty="0" err="1"/>
              <a:t>mantle</a:t>
            </a:r>
            <a:r>
              <a:rPr lang="nl-NL" altLang="en-US" sz="2000" b="1" dirty="0"/>
              <a:t> </a:t>
            </a:r>
            <a:r>
              <a:rPr lang="nl-NL" altLang="en-US" sz="2000" b="1" dirty="0" err="1"/>
              <a:t>processes</a:t>
            </a:r>
            <a:endParaRPr lang="nl-NL" altLang="en-US" sz="2000" b="1" dirty="0"/>
          </a:p>
          <a:p>
            <a:pPr eaLnBrk="1" hangingPunct="1"/>
            <a:r>
              <a:rPr lang="nl-NL" altLang="en-US" b="1" dirty="0"/>
              <a:t> </a:t>
            </a:r>
          </a:p>
          <a:p>
            <a:pPr eaLnBrk="1" hangingPunct="1"/>
            <a:r>
              <a:rPr lang="nl-NL" altLang="en-US" sz="1400" b="1" dirty="0"/>
              <a:t>Barcelona, September 17-19, 2014</a:t>
            </a:r>
            <a:br>
              <a:rPr lang="nl-NL" altLang="en-US" sz="1400" b="1" dirty="0"/>
            </a:br>
            <a:r>
              <a:rPr lang="nl-NL" altLang="en-US" sz="1400" b="1" dirty="0" err="1"/>
              <a:t>Venue</a:t>
            </a:r>
            <a:r>
              <a:rPr lang="nl-NL" altLang="en-US" sz="1400" dirty="0"/>
              <a:t>:</a:t>
            </a:r>
            <a:r>
              <a:rPr lang="nl-NL" altLang="en-US" sz="1400" b="1" u="sng" dirty="0"/>
              <a:t> </a:t>
            </a:r>
            <a:r>
              <a:rPr lang="nl-NL" altLang="en-US" sz="1400" u="sng" dirty="0" err="1">
                <a:hlinkClick r:id="rId3"/>
              </a:rPr>
              <a:t>CosmoCaixa</a:t>
            </a:r>
            <a:r>
              <a:rPr lang="nl-NL" altLang="en-US" sz="1400" dirty="0"/>
              <a:t>, </a:t>
            </a:r>
            <a:r>
              <a:rPr lang="nl-NL" altLang="en-US" sz="1400" dirty="0" err="1"/>
              <a:t>Science</a:t>
            </a:r>
            <a:r>
              <a:rPr lang="nl-NL" altLang="en-US" sz="1400" dirty="0"/>
              <a:t> Museum </a:t>
            </a:r>
            <a:r>
              <a:rPr lang="nl-NL" altLang="en-US" sz="1400" u="sng" dirty="0">
                <a:hlinkClick r:id="rId4"/>
              </a:rPr>
              <a:t>Barcelona</a:t>
            </a:r>
            <a:r>
              <a:rPr lang="nl-NL" altLang="en-US" sz="1400" u="sng" dirty="0"/>
              <a:t> </a:t>
            </a:r>
            <a:endParaRPr lang="nl-NL" altLang="en-US" sz="1400" b="1" dirty="0"/>
          </a:p>
          <a:p>
            <a:pPr eaLnBrk="1" hangingPunct="1"/>
            <a:endParaRPr lang="en-GB" altLang="en-US" dirty="0"/>
          </a:p>
        </p:txBody>
      </p:sp>
      <p:pic>
        <p:nvPicPr>
          <p:cNvPr id="10244" name="Picture 2" descr="http://www.iplusdinnova.com/sites/default/files/images/img/IMATGE%20COSMOCAIX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2138363"/>
            <a:ext cx="428625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5" name="Group 3"/>
          <p:cNvGrpSpPr>
            <a:grpSpLocks/>
          </p:cNvGrpSpPr>
          <p:nvPr/>
        </p:nvGrpSpPr>
        <p:grpSpPr bwMode="auto">
          <a:xfrm>
            <a:off x="0" y="4614863"/>
            <a:ext cx="9144000" cy="2243137"/>
            <a:chOff x="0" y="4614772"/>
            <a:chExt cx="8100392" cy="2243228"/>
          </a:xfrm>
        </p:grpSpPr>
        <p:pic>
          <p:nvPicPr>
            <p:cNvPr id="1024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614772"/>
              <a:ext cx="8100392" cy="2243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931985" y="5805445"/>
              <a:ext cx="863534" cy="10525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Tree>
    <p:extLst>
      <p:ext uri="{BB962C8B-B14F-4D97-AF65-F5344CB8AC3E}">
        <p14:creationId xmlns:p14="http://schemas.microsoft.com/office/powerpoint/2010/main" val="26157969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ytuł 1"/>
          <p:cNvSpPr>
            <a:spLocks noGrp="1"/>
          </p:cNvSpPr>
          <p:nvPr>
            <p:ph type="title"/>
          </p:nvPr>
        </p:nvSpPr>
        <p:spPr/>
        <p:txBody>
          <a:bodyPr/>
          <a:lstStyle/>
          <a:p>
            <a:endParaRPr lang="en-US" altLang="en-US" smtClean="0"/>
          </a:p>
        </p:txBody>
      </p:sp>
      <p:pic>
        <p:nvPicPr>
          <p:cNvPr id="19459" name="Content Placeholder 2" descr="Screen Clippi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809750" y="3402013"/>
            <a:ext cx="5524500" cy="923925"/>
          </a:xfrm>
        </p:spPr>
      </p:pic>
      <p:pic>
        <p:nvPicPr>
          <p:cNvPr id="194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TextBox 1"/>
          <p:cNvSpPr txBox="1">
            <a:spLocks noChangeArrowheads="1"/>
          </p:cNvSpPr>
          <p:nvPr/>
        </p:nvSpPr>
        <p:spPr bwMode="auto">
          <a:xfrm>
            <a:off x="755576" y="2276872"/>
            <a:ext cx="756084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50000"/>
              </a:lnSpc>
            </a:pPr>
            <a:r>
              <a:rPr lang="en-GB" altLang="en-US" sz="1400" b="1" dirty="0">
                <a:latin typeface="+mn-lt"/>
              </a:rPr>
              <a:t>Formed in 1988 </a:t>
            </a:r>
            <a:r>
              <a:rPr lang="en-GB" altLang="en-US" sz="1400" dirty="0">
                <a:latin typeface="+mn-lt"/>
              </a:rPr>
              <a:t>as an international not-for-profit charitable organisation  headquartered in London, and now with new regional hubs (Wroclaw </a:t>
            </a:r>
            <a:r>
              <a:rPr lang="en-GB" altLang="en-US" sz="1400" dirty="0" smtClean="0">
                <a:latin typeface="+mn-lt"/>
              </a:rPr>
              <a:t>2011, Barcelona 2012, Bergen 2014). </a:t>
            </a:r>
            <a:r>
              <a:rPr lang="en-GB" altLang="en-US" sz="1400" dirty="0">
                <a:latin typeface="+mn-lt"/>
              </a:rPr>
              <a:t>The AE covers all disciplines and fields of the Applied and Natural Sciences; Social Sciences, Humanities and Letters</a:t>
            </a:r>
            <a:r>
              <a:rPr lang="en-GB" altLang="en-US" sz="1400" dirty="0" smtClean="0">
                <a:latin typeface="+mn-lt"/>
              </a:rPr>
              <a:t>.</a:t>
            </a:r>
            <a:endParaRPr lang="en-GB" altLang="en-US" sz="1400" dirty="0">
              <a:latin typeface="+mn-lt"/>
            </a:endParaRPr>
          </a:p>
        </p:txBody>
      </p:sp>
      <p:sp>
        <p:nvSpPr>
          <p:cNvPr id="5" name="Rectangle 4"/>
          <p:cNvSpPr/>
          <p:nvPr/>
        </p:nvSpPr>
        <p:spPr>
          <a:xfrm>
            <a:off x="2418571" y="548679"/>
            <a:ext cx="6070894" cy="923330"/>
          </a:xfrm>
          <a:prstGeom prst="rect">
            <a:avLst/>
          </a:prstGeom>
          <a:noFill/>
        </p:spPr>
        <p:txBody>
          <a:bodyPr wrap="none">
            <a:spAutoFit/>
          </a:bodyPr>
          <a:lstStyle/>
          <a:p>
            <a:pPr algn="ctr">
              <a:defRPr/>
            </a:pP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Origins &amp; Mission</a:t>
            </a: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3"/>
          <p:cNvSpPr txBox="1">
            <a:spLocks noChangeArrowheads="1"/>
          </p:cNvSpPr>
          <p:nvPr/>
        </p:nvSpPr>
        <p:spPr bwMode="auto">
          <a:xfrm>
            <a:off x="648468" y="3789040"/>
            <a:ext cx="8027988"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a:lstStyle>
          <a:p>
            <a:pPr marL="85725" indent="0" eaLnBrk="1" hangingPunct="1">
              <a:lnSpc>
                <a:spcPct val="150000"/>
              </a:lnSpc>
              <a:buNone/>
              <a:defRPr/>
            </a:pPr>
            <a:r>
              <a:rPr lang="en-GB" altLang="nl-NL" sz="1400" b="1" kern="0" dirty="0" smtClean="0"/>
              <a:t>Mission</a:t>
            </a:r>
          </a:p>
          <a:p>
            <a:pPr indent="-161925" eaLnBrk="1" hangingPunct="1">
              <a:lnSpc>
                <a:spcPct val="150000"/>
              </a:lnSpc>
              <a:defRPr/>
            </a:pPr>
            <a:r>
              <a:rPr lang="en-GB" altLang="nl-NL" sz="1400" kern="0" dirty="0" smtClean="0"/>
              <a:t>Encourage interdisciplinary and international research in all areas of learning, particularly in relation to European issues.</a:t>
            </a:r>
          </a:p>
          <a:p>
            <a:pPr indent="-161925" eaLnBrk="1" hangingPunct="1">
              <a:lnSpc>
                <a:spcPct val="150000"/>
              </a:lnSpc>
              <a:defRPr/>
            </a:pPr>
            <a:r>
              <a:rPr lang="en-GB" altLang="nl-NL" sz="1400" kern="0" dirty="0" smtClean="0"/>
              <a:t>Identify topics of trans-European importance to science and scholarship, and propose appropriate action to ensure that these issues are adequately studied.</a:t>
            </a:r>
          </a:p>
          <a:p>
            <a:pPr indent="-161925" eaLnBrk="1" hangingPunct="1">
              <a:lnSpc>
                <a:spcPct val="150000"/>
              </a:lnSpc>
              <a:defRPr/>
            </a:pPr>
            <a:r>
              <a:rPr lang="en-GB" altLang="nl-NL" sz="1400" kern="0" dirty="0"/>
              <a:t>Pro-active role as voice for science in Europe, in close partnership with e.g. EASAC, ALLEA, ERC, and national academies</a:t>
            </a:r>
          </a:p>
          <a:p>
            <a:pPr indent="-161925" eaLnBrk="1" hangingPunct="1">
              <a:lnSpc>
                <a:spcPct val="150000"/>
              </a:lnSpc>
              <a:defRPr/>
            </a:pPr>
            <a:r>
              <a:rPr lang="en-GB" altLang="nl-NL" sz="1400" kern="0" dirty="0" smtClean="0"/>
              <a:t>Promoting </a:t>
            </a:r>
            <a:r>
              <a:rPr lang="en-GB" altLang="nl-NL" sz="1400" kern="0" dirty="0"/>
              <a:t>synergy between Academia Europaea and the Young Academy of </a:t>
            </a:r>
            <a:r>
              <a:rPr lang="en-GB" altLang="nl-NL" sz="1400" kern="0" dirty="0" smtClean="0"/>
              <a:t>Europe</a:t>
            </a:r>
            <a:endParaRPr lang="en-GB" altLang="nl-NL" sz="1400" kern="0" dirty="0"/>
          </a:p>
        </p:txBody>
      </p:sp>
    </p:spTree>
    <p:extLst>
      <p:ext uri="{BB962C8B-B14F-4D97-AF65-F5344CB8AC3E}">
        <p14:creationId xmlns:p14="http://schemas.microsoft.com/office/powerpoint/2010/main" val="1715530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76688" y="1055688"/>
            <a:ext cx="3427412" cy="5286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7652" name="Rectangle 9"/>
          <p:cNvSpPr>
            <a:spLocks noChangeArrowheads="1"/>
          </p:cNvSpPr>
          <p:nvPr/>
        </p:nvSpPr>
        <p:spPr bwMode="auto">
          <a:xfrm>
            <a:off x="0" y="6488113"/>
            <a:ext cx="2563813" cy="369887"/>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type="triangle" w="med" len="med"/>
              </a14:hiddenLine>
            </a:ext>
          </a:extLst>
        </p:spPr>
        <p:txBody>
          <a:bodyPr wrap="none" anchor="ct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endParaRPr lang="en-US" altLang="en-US" sz="2400" b="1"/>
          </a:p>
        </p:txBody>
      </p:sp>
      <p:pic>
        <p:nvPicPr>
          <p:cNvPr id="27654" name="Picture 2"/>
          <p:cNvPicPr>
            <a:picLocks noChangeAspect="1" noChangeArrowheads="1"/>
          </p:cNvPicPr>
          <p:nvPr/>
        </p:nvPicPr>
        <p:blipFill>
          <a:blip r:embed="rId3">
            <a:extLst>
              <a:ext uri="{28A0092B-C50C-407E-A947-70E740481C1C}">
                <a14:useLocalDpi xmlns:a14="http://schemas.microsoft.com/office/drawing/2010/main" val="0"/>
              </a:ext>
            </a:extLst>
          </a:blip>
          <a:srcRect b="67613"/>
          <a:stretch>
            <a:fillRect/>
          </a:stretch>
        </p:blipFill>
        <p:spPr bwMode="auto">
          <a:xfrm>
            <a:off x="-36513" y="188913"/>
            <a:ext cx="9253538" cy="210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1" name="TextBox 7"/>
          <p:cNvSpPr txBox="1">
            <a:spLocks noChangeArrowheads="1"/>
          </p:cNvSpPr>
          <p:nvPr/>
        </p:nvSpPr>
        <p:spPr bwMode="auto">
          <a:xfrm>
            <a:off x="533400" y="2381979"/>
            <a:ext cx="83597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65000"/>
              <a:buFont typeface="Wingdings" pitchFamily="2" charset="2"/>
              <a:buChar char="n"/>
              <a:defRPr sz="3000">
                <a:solidFill>
                  <a:schemeClr val="tx1"/>
                </a:solidFill>
                <a:latin typeface="Arial" pitchFamily="34" charset="0"/>
              </a:defRPr>
            </a:lvl1pPr>
            <a:lvl2pPr marL="742950" indent="-285750" eaLnBrk="0" hangingPunct="0">
              <a:spcBef>
                <a:spcPct val="20000"/>
              </a:spcBef>
              <a:buClr>
                <a:schemeClr val="accent2"/>
              </a:buClr>
              <a:buSzPct val="60000"/>
              <a:buFont typeface="Wingdings" pitchFamily="2" charset="2"/>
              <a:buChar char="q"/>
              <a:defRPr sz="2600">
                <a:solidFill>
                  <a:schemeClr val="tx1"/>
                </a:solidFill>
                <a:latin typeface="Arial" pitchFamily="34" charset="0"/>
              </a:defRPr>
            </a:lvl2pPr>
            <a:lvl3pPr marL="1143000" indent="-228600" eaLnBrk="0" hangingPunct="0">
              <a:spcBef>
                <a:spcPct val="20000"/>
              </a:spcBef>
              <a:buClr>
                <a:schemeClr val="accent1"/>
              </a:buClr>
              <a:buSzPct val="65000"/>
              <a:buFont typeface="Wingdings" pitchFamily="2" charset="2"/>
              <a:buChar char="n"/>
              <a:defRPr sz="2200">
                <a:solidFill>
                  <a:schemeClr val="tx1"/>
                </a:solidFill>
                <a:latin typeface="Arial" pitchFamily="34" charset="0"/>
              </a:defRPr>
            </a:lvl3pPr>
            <a:lvl4pPr marL="1600200" indent="-228600" eaLnBrk="0" hangingPunct="0">
              <a:spcBef>
                <a:spcPct val="20000"/>
              </a:spcBef>
              <a:buClr>
                <a:schemeClr val="accent2"/>
              </a:buClr>
              <a:buSzPct val="70000"/>
              <a:buFont typeface="Wingdings" pitchFamily="2" charset="2"/>
              <a:buChar char="q"/>
              <a:defRPr sz="2000">
                <a:solidFill>
                  <a:schemeClr val="tx1"/>
                </a:solidFill>
                <a:latin typeface="Arial" pitchFamily="34" charset="0"/>
              </a:defRPr>
            </a:lvl4pPr>
            <a:lvl5pPr marL="2057400" indent="-228600" eaLnBrk="0" hangingPunct="0">
              <a:spcBef>
                <a:spcPct val="20000"/>
              </a:spcBef>
              <a:buClr>
                <a:schemeClr val="accent1"/>
              </a:buClr>
              <a:buSzPct val="75000"/>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9pPr>
          </a:lstStyle>
          <a:p>
            <a:pPr eaLnBrk="1" hangingPunct="1">
              <a:spcBef>
                <a:spcPct val="0"/>
              </a:spcBef>
              <a:spcAft>
                <a:spcPts val="1800"/>
              </a:spcAft>
              <a:buClrTx/>
              <a:buSzTx/>
              <a:buFontTx/>
              <a:buNone/>
            </a:pPr>
            <a:r>
              <a:rPr lang="en-US" altLang="en-US" sz="2400" i="1" dirty="0"/>
              <a:t>A pan-European initiative of young scientists and scholars with outspoken views about science and science policy</a:t>
            </a:r>
          </a:p>
        </p:txBody>
      </p:sp>
      <p:pic>
        <p:nvPicPr>
          <p:cNvPr id="7" name="Picture 5" descr="YAE_websit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685543"/>
            <a:ext cx="3989989" cy="298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ERC2.tif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3645024"/>
            <a:ext cx="2592288" cy="306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8058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247900"/>
            <a:ext cx="4343400" cy="233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28575"/>
            <a:ext cx="4870450"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8871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27384"/>
            <a:ext cx="8229600" cy="850106"/>
          </a:xfrm>
        </p:spPr>
        <p:txBody>
          <a:bodyPr>
            <a:normAutofit/>
          </a:bodyPr>
          <a:lstStyle/>
          <a:p>
            <a:pPr algn="l"/>
            <a:r>
              <a:rPr lang="nl-NL" sz="2400" dirty="0" err="1" smtClean="0">
                <a:solidFill>
                  <a:schemeClr val="tx1"/>
                </a:solidFill>
              </a:rPr>
              <a:t>Conclusions</a:t>
            </a:r>
            <a:endParaRPr lang="en-US" sz="2400" dirty="0">
              <a:solidFill>
                <a:schemeClr val="tx1"/>
              </a:solidFill>
            </a:endParaRPr>
          </a:p>
        </p:txBody>
      </p:sp>
      <p:sp>
        <p:nvSpPr>
          <p:cNvPr id="4" name="TextBox 3"/>
          <p:cNvSpPr txBox="1"/>
          <p:nvPr/>
        </p:nvSpPr>
        <p:spPr>
          <a:xfrm>
            <a:off x="469785" y="1124744"/>
            <a:ext cx="7774623" cy="4524315"/>
          </a:xfrm>
          <a:prstGeom prst="rect">
            <a:avLst/>
          </a:prstGeom>
          <a:noFill/>
        </p:spPr>
        <p:txBody>
          <a:bodyPr wrap="square" rtlCol="0">
            <a:spAutoFit/>
          </a:bodyPr>
          <a:lstStyle/>
          <a:p>
            <a:pPr marL="285750" indent="-285750">
              <a:buFont typeface="Wingdings" pitchFamily="2" charset="2"/>
              <a:buChar char="Ø"/>
            </a:pPr>
            <a:r>
              <a:rPr lang="en-GB" dirty="0" smtClean="0">
                <a:latin typeface="+mn-lt"/>
              </a:rPr>
              <a:t>Geothermal power is cost effective, reliable, sustainable, and environmentally friendly, but historically has been limited to areas near tectonic plate boundaries. </a:t>
            </a:r>
          </a:p>
          <a:p>
            <a:pPr marL="285750" indent="-285750">
              <a:buFont typeface="Wingdings" pitchFamily="2" charset="2"/>
              <a:buChar char="Ø"/>
            </a:pPr>
            <a:endParaRPr lang="en-GB" dirty="0" smtClean="0">
              <a:latin typeface="+mn-lt"/>
            </a:endParaRPr>
          </a:p>
          <a:p>
            <a:pPr marL="285750" indent="-285750">
              <a:buFont typeface="Wingdings" pitchFamily="2" charset="2"/>
              <a:buChar char="Ø"/>
            </a:pPr>
            <a:r>
              <a:rPr lang="en-GB" dirty="0" smtClean="0">
                <a:latin typeface="+mn-lt"/>
              </a:rPr>
              <a:t>The science base is now rapidly developing to bring geothermal energy into power in plate interiors.</a:t>
            </a:r>
          </a:p>
          <a:p>
            <a:pPr marL="285750" indent="-285750">
              <a:buFont typeface="Wingdings" pitchFamily="2" charset="2"/>
              <a:buChar char="Ø"/>
            </a:pPr>
            <a:endParaRPr lang="en-GB" dirty="0" smtClean="0">
              <a:latin typeface="+mn-lt"/>
            </a:endParaRPr>
          </a:p>
          <a:p>
            <a:pPr marL="285750" indent="-285750">
              <a:buFont typeface="Wingdings" pitchFamily="2" charset="2"/>
              <a:buChar char="Ø"/>
            </a:pPr>
            <a:r>
              <a:rPr lang="en-GB" dirty="0" smtClean="0">
                <a:latin typeface="+mn-lt"/>
              </a:rPr>
              <a:t>The Future of Scientific drilling for geothermal energy holds the prospect for significantly enhancing its contribution to the global energy transition.</a:t>
            </a:r>
          </a:p>
          <a:p>
            <a:pPr marL="285750" indent="-285750">
              <a:buFont typeface="Wingdings" pitchFamily="2" charset="2"/>
              <a:buChar char="Ø"/>
            </a:pPr>
            <a:endParaRPr lang="en-GB" dirty="0" smtClean="0">
              <a:latin typeface="+mn-lt"/>
            </a:endParaRPr>
          </a:p>
          <a:p>
            <a:pPr marL="285750" indent="-285750">
              <a:buFont typeface="Wingdings" pitchFamily="2" charset="2"/>
              <a:buChar char="Ø"/>
            </a:pPr>
            <a:r>
              <a:rPr lang="en-GB" dirty="0" smtClean="0">
                <a:latin typeface="+mn-lt"/>
              </a:rPr>
              <a:t>Europe through its excellent natural laboratories, its high level of integrated solid earth science and its links to other science fields fostered by Academia Europaea has a strong potential to be at the forefront of this endeavour.</a:t>
            </a:r>
          </a:p>
          <a:p>
            <a:pPr marL="285750" indent="-285750">
              <a:buFont typeface="Wingdings" pitchFamily="2" charset="2"/>
              <a:buChar char="Ø"/>
            </a:pPr>
            <a:endParaRPr lang="en-GB" dirty="0">
              <a:latin typeface="+mn-lt"/>
            </a:endParaRPr>
          </a:p>
        </p:txBody>
      </p:sp>
    </p:spTree>
    <p:extLst>
      <p:ext uri="{BB962C8B-B14F-4D97-AF65-F5344CB8AC3E}">
        <p14:creationId xmlns:p14="http://schemas.microsoft.com/office/powerpoint/2010/main" val="13136735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292080" y="6372036"/>
            <a:ext cx="3788281" cy="369332"/>
          </a:xfrm>
          <a:prstGeom prst="rect">
            <a:avLst/>
          </a:prstGeom>
          <a:noFill/>
        </p:spPr>
        <p:txBody>
          <a:bodyPr wrap="none" rtlCol="0">
            <a:spAutoFit/>
          </a:bodyPr>
          <a:lstStyle/>
          <a:p>
            <a:r>
              <a:rPr lang="en-GB" dirty="0" smtClean="0"/>
              <a:t>IEA roadmap of geothermal Energy</a:t>
            </a:r>
            <a:endParaRPr lang="en-GB" dirty="0"/>
          </a:p>
        </p:txBody>
      </p:sp>
      <p:grpSp>
        <p:nvGrpSpPr>
          <p:cNvPr id="3" name="Group 2"/>
          <p:cNvGrpSpPr/>
          <p:nvPr/>
        </p:nvGrpSpPr>
        <p:grpSpPr>
          <a:xfrm>
            <a:off x="179512" y="913803"/>
            <a:ext cx="8911742" cy="5049919"/>
            <a:chOff x="179512" y="913803"/>
            <a:chExt cx="8911742" cy="5049919"/>
          </a:xfrm>
        </p:grpSpPr>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0041"/>
            <a:stretch/>
          </p:blipFill>
          <p:spPr bwMode="auto">
            <a:xfrm>
              <a:off x="179512" y="913803"/>
              <a:ext cx="8911742" cy="5049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9512" y="913803"/>
              <a:ext cx="1152128" cy="4269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601588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p:nvPr>
        </p:nvSpPr>
        <p:spPr>
          <a:xfrm>
            <a:off x="3348038" y="4868863"/>
            <a:ext cx="7272337" cy="719137"/>
          </a:xfrm>
        </p:spPr>
        <p:txBody>
          <a:bodyPr/>
          <a:lstStyle/>
          <a:p>
            <a:pPr eaLnBrk="1" hangingPunct="1"/>
            <a:r>
              <a:rPr lang="en-US" altLang="nl-NL" smtClean="0"/>
              <a:t>Ridge -</a:t>
            </a:r>
            <a:br>
              <a:rPr lang="en-US" altLang="nl-NL" smtClean="0"/>
            </a:br>
            <a:r>
              <a:rPr lang="en-US" altLang="nl-NL" smtClean="0"/>
              <a:t>Iceland</a:t>
            </a:r>
          </a:p>
        </p:txBody>
      </p:sp>
      <p:pic>
        <p:nvPicPr>
          <p:cNvPr id="35843" name="Picture 3" descr="GeysirEruptionN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088" y="12255"/>
            <a:ext cx="301625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ijsland_set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981075"/>
            <a:ext cx="34036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5"/>
          <p:cNvSpPr txBox="1">
            <a:spLocks noChangeArrowheads="1"/>
          </p:cNvSpPr>
          <p:nvPr/>
        </p:nvSpPr>
        <p:spPr bwMode="auto">
          <a:xfrm>
            <a:off x="5796136" y="3212976"/>
            <a:ext cx="2376488" cy="304800"/>
          </a:xfrm>
          <a:prstGeom prst="rect">
            <a:avLst/>
          </a:prstGeom>
          <a:noFill/>
          <a:ln>
            <a:noFill/>
          </a:ln>
          <a:effectLst/>
          <a:extLst>
            <a:ext uri="{909E8E84-426E-40DD-AFC4-6F175D3DCCD1}">
              <a14:hiddenFill xmlns:a14="http://schemas.microsoft.com/office/drawing/2010/main">
                <a:solidFill>
                  <a:schemeClr val="tx2">
                    <a:alpha val="56078"/>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nl-NL" altLang="nl-NL" sz="1400" b="1" dirty="0">
                <a:solidFill>
                  <a:schemeClr val="hlink"/>
                </a:solidFill>
                <a:ea typeface="ＭＳ Ｐゴシック" pitchFamily="1" charset="-128"/>
              </a:rPr>
              <a:t>Blue </a:t>
            </a:r>
            <a:r>
              <a:rPr lang="nl-NL" altLang="nl-NL" sz="1400" b="1" dirty="0" err="1">
                <a:solidFill>
                  <a:schemeClr val="hlink"/>
                </a:solidFill>
                <a:ea typeface="ＭＳ Ｐゴシック" pitchFamily="1" charset="-128"/>
              </a:rPr>
              <a:t>Lagoon</a:t>
            </a:r>
            <a:r>
              <a:rPr lang="nl-NL" altLang="nl-NL" sz="1400" b="1" dirty="0">
                <a:solidFill>
                  <a:schemeClr val="hlink"/>
                </a:solidFill>
                <a:ea typeface="ＭＳ Ｐゴシック" pitchFamily="1" charset="-128"/>
              </a:rPr>
              <a:t> (Iceland)</a:t>
            </a:r>
          </a:p>
        </p:txBody>
      </p:sp>
      <p:pic>
        <p:nvPicPr>
          <p:cNvPr id="3584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163" y="3716338"/>
            <a:ext cx="3178175" cy="2295525"/>
          </a:xfrm>
          <a:prstGeom prst="rect">
            <a:avLst/>
          </a:prstGeom>
          <a:noFill/>
          <a:ln>
            <a:noFill/>
          </a:ln>
          <a:effectLst/>
          <a:extLst>
            <a:ext uri="{909E8E84-426E-40DD-AFC4-6F175D3DCCD1}">
              <a14:hiddenFill xmlns:a14="http://schemas.microsoft.com/office/drawing/2010/main">
                <a:solidFill>
                  <a:schemeClr val="tx2">
                    <a:alpha val="56078"/>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7" descr="File:Oceanic spreading.sv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676775"/>
            <a:ext cx="29083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Line 8"/>
          <p:cNvSpPr>
            <a:spLocks noChangeShapeType="1"/>
          </p:cNvSpPr>
          <p:nvPr/>
        </p:nvSpPr>
        <p:spPr bwMode="auto">
          <a:xfrm flipV="1">
            <a:off x="1403350" y="4221163"/>
            <a:ext cx="360363" cy="36036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Date Placeholder 1"/>
          <p:cNvSpPr>
            <a:spLocks noGrp="1"/>
          </p:cNvSpPr>
          <p:nvPr>
            <p:ph type="dt" sz="half" idx="10"/>
          </p:nvPr>
        </p:nvSpPr>
        <p:spPr/>
        <p:txBody>
          <a:bodyPr/>
          <a:lstStyle/>
          <a:p>
            <a:r>
              <a:rPr lang="nl-NL" smtClean="0"/>
              <a:t>GEO4 – 1437 resources-  Van Wees</a:t>
            </a:r>
            <a:endParaRPr lang="en-GB" dirty="0"/>
          </a:p>
        </p:txBody>
      </p:sp>
      <p:sp>
        <p:nvSpPr>
          <p:cNvPr id="4" name="Slide Number Placeholder 3"/>
          <p:cNvSpPr>
            <a:spLocks noGrp="1"/>
          </p:cNvSpPr>
          <p:nvPr>
            <p:ph type="sldNum" sz="quarter" idx="12"/>
          </p:nvPr>
        </p:nvSpPr>
        <p:spPr/>
        <p:txBody>
          <a:bodyPr/>
          <a:lstStyle/>
          <a:p>
            <a:fld id="{D84D8DC4-75B3-4F8D-B597-B4F579DD272E}" type="slidenum">
              <a:rPr lang="en-GB" smtClean="0"/>
              <a:t>4</a:t>
            </a:fld>
            <a:endParaRPr lang="en-GB"/>
          </a:p>
        </p:txBody>
      </p:sp>
    </p:spTree>
    <p:extLst>
      <p:ext uri="{BB962C8B-B14F-4D97-AF65-F5344CB8AC3E}">
        <p14:creationId xmlns:p14="http://schemas.microsoft.com/office/powerpoint/2010/main" val="415285916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mtClean="0"/>
              <a:t>Intraplate deformation: plumes</a:t>
            </a:r>
            <a:endParaRPr lang="en-GB" altLang="en-US" smtClean="0"/>
          </a:p>
        </p:txBody>
      </p:sp>
      <p:sp>
        <p:nvSpPr>
          <p:cNvPr id="4" name="Slide Number Placeholder 3"/>
          <p:cNvSpPr>
            <a:spLocks noGrp="1"/>
          </p:cNvSpPr>
          <p:nvPr>
            <p:ph type="sldNum" sz="quarter" idx="12"/>
          </p:nvPr>
        </p:nvSpPr>
        <p:spPr/>
        <p:txBody>
          <a:bodyPr/>
          <a:lstStyle/>
          <a:p>
            <a:pPr>
              <a:defRPr/>
            </a:pPr>
            <a:fld id="{89370C5F-4D20-4CB5-91E3-C613358C774E}" type="slidenum">
              <a:rPr lang="nl-NL" smtClean="0"/>
              <a:pPr>
                <a:defRPr/>
              </a:pPr>
              <a:t>5</a:t>
            </a:fld>
            <a:endParaRPr lang="nl-NL"/>
          </a:p>
        </p:txBody>
      </p:sp>
      <p:sp>
        <p:nvSpPr>
          <p:cNvPr id="5" name="Text Box 5"/>
          <p:cNvSpPr txBox="1">
            <a:spLocks noChangeArrowheads="1"/>
          </p:cNvSpPr>
          <p:nvPr/>
        </p:nvSpPr>
        <p:spPr bwMode="auto">
          <a:xfrm>
            <a:off x="6757988" y="5395913"/>
            <a:ext cx="17748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bg1"/>
                </a:solidFill>
                <a:latin typeface="Arial" pitchFamily="34" charset="0"/>
              </a:defRPr>
            </a:lvl1pPr>
            <a:lvl2pPr marL="742950" indent="-285750" eaLnBrk="0" hangingPunct="0">
              <a:defRPr sz="2400" b="1">
                <a:solidFill>
                  <a:schemeClr val="bg1"/>
                </a:solidFill>
                <a:latin typeface="Arial" pitchFamily="34" charset="0"/>
              </a:defRPr>
            </a:lvl2pPr>
            <a:lvl3pPr marL="1143000" indent="-228600" eaLnBrk="0" hangingPunct="0">
              <a:defRPr sz="2400" b="1">
                <a:solidFill>
                  <a:schemeClr val="bg1"/>
                </a:solidFill>
                <a:latin typeface="Arial" pitchFamily="34" charset="0"/>
              </a:defRPr>
            </a:lvl3pPr>
            <a:lvl4pPr marL="1600200" indent="-228600" eaLnBrk="0" hangingPunct="0">
              <a:defRPr sz="2400" b="1">
                <a:solidFill>
                  <a:schemeClr val="bg1"/>
                </a:solidFill>
                <a:latin typeface="Arial" pitchFamily="34" charset="0"/>
              </a:defRPr>
            </a:lvl4pPr>
            <a:lvl5pPr marL="2057400" indent="-228600" eaLnBrk="0" hangingPunct="0">
              <a:defRPr sz="2400" b="1">
                <a:solidFill>
                  <a:schemeClr val="bg1"/>
                </a:solidFill>
                <a:latin typeface="Arial" pitchFamily="34" charset="0"/>
              </a:defRPr>
            </a:lvl5pPr>
            <a:lvl6pPr marL="2514600" indent="-228600" eaLnBrk="0" fontAlgn="base" hangingPunct="0">
              <a:spcBef>
                <a:spcPct val="0"/>
              </a:spcBef>
              <a:spcAft>
                <a:spcPct val="0"/>
              </a:spcAft>
              <a:defRPr sz="2400" b="1">
                <a:solidFill>
                  <a:schemeClr val="bg1"/>
                </a:solidFill>
                <a:latin typeface="Arial" pitchFamily="34" charset="0"/>
              </a:defRPr>
            </a:lvl6pPr>
            <a:lvl7pPr marL="2971800" indent="-228600" eaLnBrk="0" fontAlgn="base" hangingPunct="0">
              <a:spcBef>
                <a:spcPct val="0"/>
              </a:spcBef>
              <a:spcAft>
                <a:spcPct val="0"/>
              </a:spcAft>
              <a:defRPr sz="2400" b="1">
                <a:solidFill>
                  <a:schemeClr val="bg1"/>
                </a:solidFill>
                <a:latin typeface="Arial" pitchFamily="34" charset="0"/>
              </a:defRPr>
            </a:lvl7pPr>
            <a:lvl8pPr marL="3429000" indent="-228600" eaLnBrk="0" fontAlgn="base" hangingPunct="0">
              <a:spcBef>
                <a:spcPct val="0"/>
              </a:spcBef>
              <a:spcAft>
                <a:spcPct val="0"/>
              </a:spcAft>
              <a:defRPr sz="2400" b="1">
                <a:solidFill>
                  <a:schemeClr val="bg1"/>
                </a:solidFill>
                <a:latin typeface="Arial" pitchFamily="34" charset="0"/>
              </a:defRPr>
            </a:lvl8pPr>
            <a:lvl9pPr marL="3886200" indent="-228600" eaLnBrk="0" fontAlgn="base" hangingPunct="0">
              <a:spcBef>
                <a:spcPct val="0"/>
              </a:spcBef>
              <a:spcAft>
                <a:spcPct val="0"/>
              </a:spcAft>
              <a:defRPr sz="2400" b="1">
                <a:solidFill>
                  <a:schemeClr val="bg1"/>
                </a:solidFill>
                <a:latin typeface="Arial" pitchFamily="34" charset="0"/>
              </a:defRPr>
            </a:lvl9pPr>
          </a:lstStyle>
          <a:p>
            <a:pPr eaLnBrk="1" hangingPunct="1">
              <a:spcBef>
                <a:spcPct val="50000"/>
              </a:spcBef>
              <a:defRPr/>
            </a:pPr>
            <a:r>
              <a:rPr lang="en-US" sz="1200" b="0" i="1" dirty="0" err="1" smtClean="0">
                <a:solidFill>
                  <a:schemeClr val="tx1"/>
                </a:solidFill>
                <a:latin typeface="+mn-lt"/>
              </a:rPr>
              <a:t>Rickers</a:t>
            </a:r>
            <a:r>
              <a:rPr lang="en-US" sz="1200" b="0" i="1" dirty="0" smtClean="0">
                <a:solidFill>
                  <a:schemeClr val="tx1"/>
                </a:solidFill>
                <a:latin typeface="+mn-lt"/>
              </a:rPr>
              <a:t> et </a:t>
            </a:r>
            <a:r>
              <a:rPr lang="en-US" sz="1200" b="0" i="1" dirty="0">
                <a:solidFill>
                  <a:schemeClr val="tx1"/>
                </a:solidFill>
                <a:latin typeface="+mn-lt"/>
              </a:rPr>
              <a:t>al</a:t>
            </a:r>
            <a:r>
              <a:rPr lang="en-US" sz="1200" b="0" i="1" dirty="0" smtClean="0">
                <a:solidFill>
                  <a:schemeClr val="tx1"/>
                </a:solidFill>
                <a:latin typeface="+mn-lt"/>
              </a:rPr>
              <a:t>., 2013. </a:t>
            </a:r>
          </a:p>
          <a:p>
            <a:pPr eaLnBrk="1" hangingPunct="1">
              <a:spcBef>
                <a:spcPct val="50000"/>
              </a:spcBef>
              <a:defRPr/>
            </a:pPr>
            <a:r>
              <a:rPr lang="nn-NO" sz="1200" b="0" i="1" dirty="0" smtClean="0">
                <a:solidFill>
                  <a:schemeClr val="tx1"/>
                </a:solidFill>
                <a:latin typeface="+mn-lt"/>
              </a:rPr>
              <a:t>EPSL.</a:t>
            </a:r>
            <a:endParaRPr lang="en-US" sz="1200" b="0" i="1" dirty="0">
              <a:solidFill>
                <a:schemeClr val="tx1"/>
              </a:solidFill>
              <a:latin typeface="+mn-lt"/>
            </a:endParaRPr>
          </a:p>
        </p:txBody>
      </p:sp>
      <p:pic>
        <p:nvPicPr>
          <p:cNvPr id="717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175" y="1741488"/>
            <a:ext cx="6094413" cy="40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74" name="Title 1"/>
          <p:cNvSpPr txBox="1">
            <a:spLocks/>
          </p:cNvSpPr>
          <p:nvPr/>
        </p:nvSpPr>
        <p:spPr bwMode="auto">
          <a:xfrm>
            <a:off x="644525" y="836613"/>
            <a:ext cx="76263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spcBef>
                <a:spcPct val="20000"/>
              </a:spcBef>
              <a:buClr>
                <a:schemeClr val="accent1"/>
              </a:buClr>
              <a:buSzPct val="65000"/>
              <a:buFont typeface="Wingdings" pitchFamily="2" charset="2"/>
              <a:buChar char="n"/>
              <a:defRPr sz="3000">
                <a:solidFill>
                  <a:schemeClr val="tx1"/>
                </a:solidFill>
                <a:latin typeface="Arial" pitchFamily="34" charset="0"/>
              </a:defRPr>
            </a:lvl1pPr>
            <a:lvl2pPr marL="669925" indent="-325438" defTabSz="457200" eaLnBrk="0" hangingPunct="0">
              <a:spcBef>
                <a:spcPct val="20000"/>
              </a:spcBef>
              <a:buClr>
                <a:schemeClr val="accent2"/>
              </a:buClr>
              <a:buSzPct val="60000"/>
              <a:buFont typeface="Wingdings" pitchFamily="2" charset="2"/>
              <a:buChar char="q"/>
              <a:defRPr sz="2600">
                <a:solidFill>
                  <a:schemeClr val="tx1"/>
                </a:solidFill>
                <a:latin typeface="Arial" pitchFamily="34" charset="0"/>
              </a:defRPr>
            </a:lvl2pPr>
            <a:lvl3pPr marL="1022350" indent="-350838" defTabSz="457200" eaLnBrk="0" hangingPunct="0">
              <a:spcBef>
                <a:spcPct val="20000"/>
              </a:spcBef>
              <a:buClr>
                <a:schemeClr val="accent1"/>
              </a:buClr>
              <a:buSzPct val="65000"/>
              <a:buFont typeface="Wingdings" pitchFamily="2" charset="2"/>
              <a:buChar char="n"/>
              <a:defRPr sz="2200">
                <a:solidFill>
                  <a:schemeClr val="tx1"/>
                </a:solidFill>
                <a:latin typeface="Arial" pitchFamily="34" charset="0"/>
              </a:defRPr>
            </a:lvl3pPr>
            <a:lvl4pPr marL="1339850" indent="-315913" defTabSz="457200" eaLnBrk="0" hangingPunct="0">
              <a:spcBef>
                <a:spcPct val="20000"/>
              </a:spcBef>
              <a:buClr>
                <a:schemeClr val="accent2"/>
              </a:buClr>
              <a:buSzPct val="70000"/>
              <a:buFont typeface="Wingdings" pitchFamily="2" charset="2"/>
              <a:buChar char="q"/>
              <a:defRPr sz="2000">
                <a:solidFill>
                  <a:schemeClr val="tx1"/>
                </a:solidFill>
                <a:latin typeface="Arial" pitchFamily="34" charset="0"/>
              </a:defRPr>
            </a:lvl4pPr>
            <a:lvl5pPr marL="1681163" indent="-339725" defTabSz="457200" eaLnBrk="0" hangingPunct="0">
              <a:spcBef>
                <a:spcPct val="20000"/>
              </a:spcBef>
              <a:buClr>
                <a:schemeClr val="accent1"/>
              </a:buClr>
              <a:buSzPct val="75000"/>
              <a:buFont typeface="Wingdings" pitchFamily="2" charset="2"/>
              <a:buChar char="§"/>
              <a:defRPr sz="2000">
                <a:solidFill>
                  <a:schemeClr val="tx1"/>
                </a:solidFill>
                <a:latin typeface="Arial" pitchFamily="34" charset="0"/>
              </a:defRPr>
            </a:lvl5pPr>
            <a:lvl6pPr marL="2138363" indent="-339725"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6pPr>
            <a:lvl7pPr marL="2595563" indent="-339725"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7pPr>
            <a:lvl8pPr marL="3052763" indent="-339725"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8pPr>
            <a:lvl9pPr marL="3509963" indent="-339725" defTabSz="45720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Arial" pitchFamily="34" charset="0"/>
              </a:defRPr>
            </a:lvl9pPr>
          </a:lstStyle>
          <a:p>
            <a:pPr>
              <a:spcBef>
                <a:spcPct val="0"/>
              </a:spcBef>
              <a:buClrTx/>
              <a:buSzTx/>
              <a:buFontTx/>
              <a:buNone/>
            </a:pPr>
            <a:r>
              <a:rPr lang="nl-NL" altLang="en-US" sz="1800">
                <a:latin typeface="Verdana" pitchFamily="34" charset="0"/>
                <a:ea typeface="ＭＳ Ｐゴシック" pitchFamily="34" charset="-128"/>
                <a:cs typeface="Verdana" pitchFamily="34" charset="0"/>
              </a:rPr>
              <a:t>Plumes in the upper mantle resolved from seismic tomography </a:t>
            </a:r>
            <a:r>
              <a:rPr lang="nl-NL" altLang="en-US" sz="1400">
                <a:latin typeface="Verdana" pitchFamily="34" charset="0"/>
                <a:ea typeface="ＭＳ Ｐゴシック" pitchFamily="34" charset="-128"/>
                <a:cs typeface="Verdana" pitchFamily="34" charset="0"/>
              </a:rPr>
              <a:t>(in the Northern Atlantic, depth slice between 100 – 200 km)</a:t>
            </a:r>
            <a:endParaRPr lang="en-US" altLang="en-US" sz="1400">
              <a:latin typeface="Verdana" pitchFamily="34" charset="0"/>
              <a:ea typeface="ＭＳ Ｐゴシック" pitchFamily="34" charset="-128"/>
              <a:cs typeface="Verdana" pitchFamily="34" charset="0"/>
            </a:endParaRPr>
          </a:p>
        </p:txBody>
      </p:sp>
      <p:pic>
        <p:nvPicPr>
          <p:cNvPr id="7175" name="Picture 7" descr="F:\logos\ERC-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550" y="12700"/>
            <a:ext cx="1187450"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49455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2" descr="TopoEuropeCall2007correctedwithlogo-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5301208"/>
            <a:ext cx="5328592" cy="71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15" descr="INTERNATIONAL LITHOSPHERE PRO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62" y="5400675"/>
            <a:ext cx="6810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 Box 5"/>
          <p:cNvSpPr txBox="1">
            <a:spLocks noChangeArrowheads="1"/>
          </p:cNvSpPr>
          <p:nvPr/>
        </p:nvSpPr>
        <p:spPr bwMode="auto">
          <a:xfrm>
            <a:off x="-46036" y="6206398"/>
            <a:ext cx="1378520" cy="553998"/>
          </a:xfrm>
          <a:prstGeom prst="rect">
            <a:avLst/>
          </a:prstGeom>
          <a:solidFill>
            <a:schemeClr val="bg1"/>
          </a:solidFill>
          <a:ln>
            <a:noFill/>
          </a:ln>
          <a:extLst/>
        </p:spPr>
        <p:txBody>
          <a:bodyPr wrap="square">
            <a:spAutoFit/>
          </a:bodyPr>
          <a:lstStyle>
            <a:lvl1pPr indent="3175"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algn="ctr">
              <a:buClr>
                <a:schemeClr val="bg1"/>
              </a:buClr>
              <a:buSzPct val="75000"/>
            </a:pPr>
            <a:r>
              <a:rPr lang="en-US" sz="1000" dirty="0">
                <a:latin typeface="Arial" pitchFamily="34" charset="0"/>
              </a:rPr>
              <a:t>INTERNATIONAL LITHOSPHERE PROGRAM</a:t>
            </a:r>
            <a:endParaRPr lang="en-GB" sz="1000" dirty="0">
              <a:latin typeface="Arial" pitchFamily="34" charset="0"/>
            </a:endParaRPr>
          </a:p>
        </p:txBody>
      </p:sp>
      <p:pic>
        <p:nvPicPr>
          <p:cNvPr id="21509" name="Picture 2" descr="tomography Europe Spak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1475" y="131763"/>
            <a:ext cx="4962525" cy="496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Rectangle 42"/>
          <p:cNvSpPr>
            <a:spLocks noChangeArrowheads="1"/>
          </p:cNvSpPr>
          <p:nvPr/>
        </p:nvSpPr>
        <p:spPr bwMode="auto">
          <a:xfrm>
            <a:off x="147638" y="692696"/>
            <a:ext cx="381793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3600" b="1" i="1">
                <a:solidFill>
                  <a:srgbClr val="333399"/>
                </a:solidFill>
              </a:rPr>
              <a:t>TOPO-EUROPE</a:t>
            </a:r>
          </a:p>
        </p:txBody>
      </p:sp>
      <p:sp>
        <p:nvSpPr>
          <p:cNvPr id="21511" name="Rectangle 42"/>
          <p:cNvSpPr>
            <a:spLocks noChangeArrowheads="1"/>
          </p:cNvSpPr>
          <p:nvPr/>
        </p:nvSpPr>
        <p:spPr bwMode="auto">
          <a:xfrm>
            <a:off x="179388" y="1629321"/>
            <a:ext cx="33972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GB" sz="2400" b="1" i="1">
                <a:solidFill>
                  <a:srgbClr val="333399"/>
                </a:solidFill>
              </a:rPr>
              <a:t>Fundamental Premise</a:t>
            </a:r>
          </a:p>
        </p:txBody>
      </p:sp>
      <p:sp>
        <p:nvSpPr>
          <p:cNvPr id="21512" name="TextBox 13"/>
          <p:cNvSpPr txBox="1">
            <a:spLocks noChangeArrowheads="1"/>
          </p:cNvSpPr>
          <p:nvPr/>
        </p:nvSpPr>
        <p:spPr bwMode="auto">
          <a:xfrm>
            <a:off x="200025" y="2133445"/>
            <a:ext cx="398145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spcBef>
                <a:spcPct val="20000"/>
              </a:spcBef>
            </a:pPr>
            <a:r>
              <a:rPr lang="en-GB" b="1" i="1" dirty="0"/>
              <a:t>Continental topography is the product of the interaction between processes operating deep in the Earth, on its surface and in the atmosphere</a:t>
            </a:r>
          </a:p>
          <a:p>
            <a:pPr eaLnBrk="1" hangingPunct="1">
              <a:spcBef>
                <a:spcPct val="20000"/>
              </a:spcBef>
            </a:pPr>
            <a:r>
              <a:rPr lang="en-GB" b="1" i="1" dirty="0"/>
              <a:t>It’s understanding requires a multidisciplinary approach</a:t>
            </a:r>
            <a:endParaRPr lang="en-US" b="1" i="1" dirty="0"/>
          </a:p>
        </p:txBody>
      </p:sp>
      <p:grpSp>
        <p:nvGrpSpPr>
          <p:cNvPr id="21513" name="Group 2"/>
          <p:cNvGrpSpPr>
            <a:grpSpLocks/>
          </p:cNvGrpSpPr>
          <p:nvPr/>
        </p:nvGrpSpPr>
        <p:grpSpPr bwMode="auto">
          <a:xfrm>
            <a:off x="35496" y="4221088"/>
            <a:ext cx="4103687" cy="1039813"/>
            <a:chOff x="414338" y="4601443"/>
            <a:chExt cx="4103687" cy="1039490"/>
          </a:xfrm>
        </p:grpSpPr>
        <p:sp>
          <p:nvSpPr>
            <p:cNvPr id="21515" name="Text Box 44"/>
            <p:cNvSpPr txBox="1">
              <a:spLocks noChangeArrowheads="1"/>
            </p:cNvSpPr>
            <p:nvPr/>
          </p:nvSpPr>
          <p:spPr bwMode="auto">
            <a:xfrm>
              <a:off x="414338" y="5301208"/>
              <a:ext cx="41036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268288" indent="-268288"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buFont typeface="Wingdings" pitchFamily="2" charset="2"/>
                <a:buChar char="Ø"/>
              </a:pPr>
              <a:r>
                <a:rPr lang="fr-FR" sz="1600" b="1" i="1"/>
                <a:t>60 new positions for young researchers</a:t>
              </a:r>
            </a:p>
          </p:txBody>
        </p:sp>
        <p:sp>
          <p:nvSpPr>
            <p:cNvPr id="21516" name="Text Box 44"/>
            <p:cNvSpPr txBox="1">
              <a:spLocks noChangeArrowheads="1"/>
            </p:cNvSpPr>
            <p:nvPr/>
          </p:nvSpPr>
          <p:spPr bwMode="auto">
            <a:xfrm>
              <a:off x="414338" y="4935538"/>
              <a:ext cx="25939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268288" indent="-268288"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buFont typeface="Wingdings" pitchFamily="2" charset="2"/>
                <a:buChar char="Ø"/>
              </a:pPr>
              <a:r>
                <a:rPr lang="fr-FR" sz="1600" b="1" i="1" dirty="0"/>
                <a:t>14.5 M Euro </a:t>
              </a:r>
              <a:r>
                <a:rPr lang="fr-FR" sz="1600" b="1" i="1" dirty="0" err="1"/>
                <a:t>funding</a:t>
              </a:r>
              <a:endParaRPr lang="fr-FR" sz="1600" b="1" i="1" dirty="0"/>
            </a:p>
          </p:txBody>
        </p:sp>
        <p:sp>
          <p:nvSpPr>
            <p:cNvPr id="21517" name="Text Box 44"/>
            <p:cNvSpPr txBox="1">
              <a:spLocks noChangeArrowheads="1"/>
            </p:cNvSpPr>
            <p:nvPr/>
          </p:nvSpPr>
          <p:spPr bwMode="auto">
            <a:xfrm>
              <a:off x="414338" y="4601443"/>
              <a:ext cx="2881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marL="268288" indent="-268288"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buFont typeface="Wingdings" pitchFamily="2" charset="2"/>
                <a:buChar char="Ø"/>
              </a:pPr>
              <a:r>
                <a:rPr lang="fr-FR" sz="1600" b="1" i="1" dirty="0"/>
                <a:t>23 </a:t>
              </a:r>
              <a:r>
                <a:rPr lang="fr-FR" sz="1600" b="1" i="1" dirty="0" err="1"/>
                <a:t>participating</a:t>
              </a:r>
              <a:r>
                <a:rPr lang="fr-FR" sz="1600" b="1" i="1" dirty="0"/>
                <a:t> countries</a:t>
              </a:r>
            </a:p>
          </p:txBody>
        </p:sp>
      </p:grpSp>
      <p:sp>
        <p:nvSpPr>
          <p:cNvPr id="21514" name="TextBox 1"/>
          <p:cNvSpPr txBox="1">
            <a:spLocks noChangeArrowheads="1"/>
          </p:cNvSpPr>
          <p:nvPr/>
        </p:nvSpPr>
        <p:spPr bwMode="auto">
          <a:xfrm>
            <a:off x="179388" y="-27384"/>
            <a:ext cx="38163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ＭＳ Ｐゴシック" charset="-128"/>
              </a:defRPr>
            </a:lvl1pPr>
            <a:lvl2pPr marL="742950" indent="-285750" eaLnBrk="0" hangingPunct="0">
              <a:defRPr>
                <a:solidFill>
                  <a:schemeClr val="tx1"/>
                </a:solidFill>
                <a:latin typeface="Calibri" pitchFamily="34" charset="0"/>
                <a:ea typeface="ＭＳ Ｐゴシック" charset="-128"/>
              </a:defRPr>
            </a:lvl2pPr>
            <a:lvl3pPr marL="1143000" indent="-228600" eaLnBrk="0" hangingPunct="0">
              <a:defRPr>
                <a:solidFill>
                  <a:schemeClr val="tx1"/>
                </a:solidFill>
                <a:latin typeface="Calibri" pitchFamily="34" charset="0"/>
                <a:ea typeface="ＭＳ Ｐゴシック" charset="-128"/>
              </a:defRPr>
            </a:lvl3pPr>
            <a:lvl4pPr marL="1600200" indent="-228600" eaLnBrk="0" hangingPunct="0">
              <a:defRPr>
                <a:solidFill>
                  <a:schemeClr val="tx1"/>
                </a:solidFill>
                <a:latin typeface="Calibri" pitchFamily="34" charset="0"/>
                <a:ea typeface="ＭＳ Ｐゴシック" charset="-128"/>
              </a:defRPr>
            </a:lvl4pPr>
            <a:lvl5pPr marL="2057400" indent="-228600" eaLnBrk="0" hangingPunct="0">
              <a:defRPr>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charset="-128"/>
              </a:defRPr>
            </a:lvl9pPr>
          </a:lstStyle>
          <a:p>
            <a:pPr eaLnBrk="1" hangingPunct="1"/>
            <a:r>
              <a:rPr lang="en-GB" sz="2400" b="1" i="1" dirty="0"/>
              <a:t>Sierd Cloetingh, Sean Willett </a:t>
            </a:r>
          </a:p>
          <a:p>
            <a:pPr eaLnBrk="1" hangingPunct="1"/>
            <a:r>
              <a:rPr lang="en-GB" sz="2400" b="1" i="1" dirty="0"/>
              <a:t>&amp; TOPO-EUROPE team</a:t>
            </a:r>
            <a:r>
              <a:rPr lang="en-US" sz="2400" b="1" i="1" dirty="0"/>
              <a:t> </a:t>
            </a:r>
            <a:endParaRPr lang="en-GB" sz="2400" b="1" i="1" dirty="0">
              <a:solidFill>
                <a:srgbClr val="000066"/>
              </a:solidFill>
            </a:endParaRPr>
          </a:p>
        </p:txBody>
      </p:sp>
      <p:pic>
        <p:nvPicPr>
          <p:cNvPr id="1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t="4651" r="31"/>
          <a:stretch>
            <a:fillRect/>
          </a:stretch>
        </p:blipFill>
        <p:spPr bwMode="auto">
          <a:xfrm>
            <a:off x="1795037" y="5301208"/>
            <a:ext cx="904755" cy="78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7998536"/>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5"/>
          <p:cNvPicPr>
            <a:picLocks noChangeAspect="1" noChangeArrowheads="1"/>
          </p:cNvPicPr>
          <p:nvPr/>
        </p:nvPicPr>
        <p:blipFill>
          <a:blip r:embed="rId3">
            <a:extLst>
              <a:ext uri="{28A0092B-C50C-407E-A947-70E740481C1C}">
                <a14:useLocalDpi xmlns:a14="http://schemas.microsoft.com/office/drawing/2010/main" val="0"/>
              </a:ext>
            </a:extLst>
          </a:blip>
          <a:srcRect b="9386"/>
          <a:stretch>
            <a:fillRect/>
          </a:stretch>
        </p:blipFill>
        <p:spPr bwMode="auto">
          <a:xfrm>
            <a:off x="971550" y="1163638"/>
            <a:ext cx="7188200" cy="492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p:cNvSpPr>
            <a:spLocks noGrp="1"/>
          </p:cNvSpPr>
          <p:nvPr>
            <p:ph type="title"/>
          </p:nvPr>
        </p:nvSpPr>
        <p:spPr/>
        <p:txBody>
          <a:bodyPr/>
          <a:lstStyle/>
          <a:p>
            <a:r>
              <a:rPr lang="en-GB" altLang="en-US" dirty="0" smtClean="0"/>
              <a:t>Cross border nature of geothermal energy</a:t>
            </a:r>
          </a:p>
        </p:txBody>
      </p:sp>
    </p:spTree>
    <p:extLst>
      <p:ext uri="{BB962C8B-B14F-4D97-AF65-F5344CB8AC3E}">
        <p14:creationId xmlns:p14="http://schemas.microsoft.com/office/powerpoint/2010/main" val="35609234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a:xfrm>
            <a:off x="684213" y="332656"/>
            <a:ext cx="7272337" cy="719137"/>
          </a:xfrm>
        </p:spPr>
        <p:txBody>
          <a:bodyPr/>
          <a:lstStyle/>
          <a:p>
            <a:pPr eaLnBrk="1" hangingPunct="1"/>
            <a:r>
              <a:rPr lang="en-GB" altLang="nl-NL" dirty="0" smtClean="0"/>
              <a:t>Geothermal power:</a:t>
            </a:r>
            <a:br>
              <a:rPr lang="en-GB" altLang="nl-NL" dirty="0" smtClean="0"/>
            </a:br>
            <a:endParaRPr lang="en-GB" altLang="nl-NL" dirty="0" smtClean="0"/>
          </a:p>
        </p:txBody>
      </p:sp>
      <p:sp>
        <p:nvSpPr>
          <p:cNvPr id="129032" name="TextBox 1"/>
          <p:cNvSpPr txBox="1">
            <a:spLocks noChangeArrowheads="1"/>
          </p:cNvSpPr>
          <p:nvPr/>
        </p:nvSpPr>
        <p:spPr bwMode="auto">
          <a:xfrm>
            <a:off x="1277821" y="790183"/>
            <a:ext cx="39067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GB" altLang="nl-NL" dirty="0"/>
              <a:t>MIT report , 2007: Future of geothermal </a:t>
            </a:r>
            <a:r>
              <a:rPr lang="en-GB" altLang="nl-NL" dirty="0" smtClean="0"/>
              <a:t>energy</a:t>
            </a:r>
          </a:p>
          <a:p>
            <a:pPr eaLnBrk="1" hangingPunct="1"/>
            <a:endParaRPr lang="en-GB" altLang="nl-NL" dirty="0"/>
          </a:p>
        </p:txBody>
      </p:sp>
      <p:graphicFrame>
        <p:nvGraphicFramePr>
          <p:cNvPr id="9" name="Chart 8"/>
          <p:cNvGraphicFramePr>
            <a:graphicFrameLocks/>
          </p:cNvGraphicFramePr>
          <p:nvPr>
            <p:extLst>
              <p:ext uri="{D42A27DB-BD31-4B8C-83A1-F6EECF244321}">
                <p14:modId xmlns:p14="http://schemas.microsoft.com/office/powerpoint/2010/main" val="4006987676"/>
              </p:ext>
            </p:extLst>
          </p:nvPr>
        </p:nvGraphicFramePr>
        <p:xfrm>
          <a:off x="5188232" y="2276872"/>
          <a:ext cx="3672408" cy="3312368"/>
        </p:xfrm>
        <a:graphic>
          <a:graphicData uri="http://schemas.openxmlformats.org/drawingml/2006/chart">
            <c:chart xmlns:c="http://schemas.openxmlformats.org/drawingml/2006/chart" xmlns:r="http://schemas.openxmlformats.org/officeDocument/2006/relationships" r:id="rId3"/>
          </a:graphicData>
        </a:graphic>
      </p:graphicFrame>
      <p:pic>
        <p:nvPicPr>
          <p:cNvPr id="10" name="Picture 3" descr="Figuur Kramers"/>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9512" y="1700808"/>
            <a:ext cx="4041886" cy="325282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012454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3"/>
          <p:cNvSpPr txBox="1">
            <a:spLocks noChangeArrowheads="1"/>
          </p:cNvSpPr>
          <p:nvPr/>
        </p:nvSpPr>
        <p:spPr bwMode="auto">
          <a:xfrm>
            <a:off x="6824663" y="341040"/>
            <a:ext cx="184150"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r"/>
            <a:endParaRPr lang="en-GB" altLang="nl-NL" sz="2800" baseline="-25000">
              <a:solidFill>
                <a:srgbClr val="0099CC"/>
              </a:solidFill>
            </a:endParaRPr>
          </a:p>
        </p:txBody>
      </p:sp>
      <p:pic>
        <p:nvPicPr>
          <p:cNvPr id="130051" name="Picture 4" descr="Y:\vortraege\20020627-tagwifo\TIFs\3-Erdwaermenutzung.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3250" y="1250677"/>
            <a:ext cx="66294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Rectangle 5"/>
          <p:cNvSpPr>
            <a:spLocks noChangeArrowheads="1"/>
          </p:cNvSpPr>
          <p:nvPr/>
        </p:nvSpPr>
        <p:spPr bwMode="auto">
          <a:xfrm>
            <a:off x="573088" y="639490"/>
            <a:ext cx="7848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algn="ctr" eaLnBrk="1" hangingPunct="1"/>
            <a:endParaRPr lang="en-GB" altLang="nl-NL" sz="2400" baseline="-25000">
              <a:solidFill>
                <a:srgbClr val="000000"/>
              </a:solidFill>
            </a:endParaRPr>
          </a:p>
        </p:txBody>
      </p:sp>
      <p:sp>
        <p:nvSpPr>
          <p:cNvPr id="130053" name="Text Box 5"/>
          <p:cNvSpPr txBox="1">
            <a:spLocks noChangeArrowheads="1"/>
          </p:cNvSpPr>
          <p:nvPr/>
        </p:nvSpPr>
        <p:spPr bwMode="auto">
          <a:xfrm>
            <a:off x="231775" y="363265"/>
            <a:ext cx="54721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GB" altLang="nl-NL" sz="3000" baseline="-25000">
                <a:solidFill>
                  <a:srgbClr val="000000"/>
                </a:solidFill>
              </a:rPr>
              <a:t>Geothermal energy:</a:t>
            </a:r>
            <a:r>
              <a:rPr lang="en-GB" altLang="nl-NL" sz="3000">
                <a:solidFill>
                  <a:srgbClr val="000000"/>
                </a:solidFill>
              </a:rPr>
              <a:t> </a:t>
            </a:r>
            <a:endParaRPr lang="en-GB" altLang="nl-NL" sz="3000" baseline="-25000">
              <a:solidFill>
                <a:srgbClr val="000000"/>
              </a:solidFill>
            </a:endParaRPr>
          </a:p>
        </p:txBody>
      </p:sp>
      <p:sp>
        <p:nvSpPr>
          <p:cNvPr id="130054" name="Text Box 6"/>
          <p:cNvSpPr txBox="1">
            <a:spLocks noChangeArrowheads="1"/>
          </p:cNvSpPr>
          <p:nvPr/>
        </p:nvSpPr>
        <p:spPr bwMode="auto">
          <a:xfrm>
            <a:off x="4167188" y="5100365"/>
            <a:ext cx="2403475"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GB" altLang="nl-NL" b="1" baseline="-25000">
                <a:solidFill>
                  <a:srgbClr val="000000"/>
                </a:solidFill>
              </a:rPr>
              <a:t>Temperature [°C]</a:t>
            </a:r>
          </a:p>
        </p:txBody>
      </p:sp>
      <p:sp>
        <p:nvSpPr>
          <p:cNvPr id="344071" name="Oval 7"/>
          <p:cNvSpPr>
            <a:spLocks noChangeArrowheads="1"/>
          </p:cNvSpPr>
          <p:nvPr/>
        </p:nvSpPr>
        <p:spPr bwMode="auto">
          <a:xfrm rot="-1169899">
            <a:off x="4097338" y="2115865"/>
            <a:ext cx="2376487" cy="1697037"/>
          </a:xfrm>
          <a:prstGeom prst="ellipse">
            <a:avLst/>
          </a:prstGeom>
          <a:noFill/>
          <a:ln w="9525">
            <a:solidFill>
              <a:schemeClr val="tx1"/>
            </a:solidFill>
            <a:round/>
            <a:headEnd/>
            <a:tailEnd/>
          </a:ln>
          <a:effectLst>
            <a:prstShdw prst="shdw17" dist="17961" dir="2700000">
              <a:schemeClr val="tx1">
                <a:gamma/>
                <a:shade val="60000"/>
                <a:invGamma/>
              </a:schemeClr>
            </a:prstShdw>
          </a:effectLst>
          <a:extLst>
            <a:ext uri="{909E8E84-426E-40DD-AFC4-6F175D3DCCD1}">
              <a14:hiddenFill xmlns:a14="http://schemas.microsoft.com/office/drawing/2010/main">
                <a:solidFill>
                  <a:srgbClr val="FFFF99">
                    <a:alpha val="30000"/>
                  </a:srgbClr>
                </a:solidFill>
              </a14:hiddenFill>
            </a:ext>
          </a:extLst>
        </p:spPr>
        <p:txBody>
          <a:bodyPr wrap="none" anchor="ctr"/>
          <a:lstStyle/>
          <a:p>
            <a:pPr algn="ctr">
              <a:defRPr/>
            </a:pPr>
            <a:r>
              <a:rPr lang="en-GB" sz="4800" baseline="-25000" dirty="0">
                <a:solidFill>
                  <a:srgbClr val="000000"/>
                </a:solidFill>
              </a:rPr>
              <a:t>EGS 2020</a:t>
            </a:r>
          </a:p>
        </p:txBody>
      </p:sp>
      <p:sp>
        <p:nvSpPr>
          <p:cNvPr id="130056" name="Text Box 7"/>
          <p:cNvSpPr txBox="1">
            <a:spLocks noChangeArrowheads="1"/>
          </p:cNvSpPr>
          <p:nvPr/>
        </p:nvSpPr>
        <p:spPr bwMode="auto">
          <a:xfrm rot="10800000">
            <a:off x="1712913" y="2255565"/>
            <a:ext cx="455612" cy="1628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eaLnBrk="0" fontAlgn="base" hangingPunct="0">
              <a:spcBef>
                <a:spcPct val="0"/>
              </a:spcBef>
              <a:spcAft>
                <a:spcPct val="0"/>
              </a:spcAft>
              <a:defRPr sz="1400">
                <a:solidFill>
                  <a:schemeClr val="tx1"/>
                </a:solidFill>
                <a:latin typeface="Arial" charset="0"/>
                <a:cs typeface="Arial" charset="0"/>
              </a:defRPr>
            </a:lvl6pPr>
            <a:lvl7pPr marL="2971800" indent="-228600" eaLnBrk="0" fontAlgn="base" hangingPunct="0">
              <a:spcBef>
                <a:spcPct val="0"/>
              </a:spcBef>
              <a:spcAft>
                <a:spcPct val="0"/>
              </a:spcAft>
              <a:defRPr sz="1400">
                <a:solidFill>
                  <a:schemeClr val="tx1"/>
                </a:solidFill>
                <a:latin typeface="Arial" charset="0"/>
                <a:cs typeface="Arial" charset="0"/>
              </a:defRPr>
            </a:lvl7pPr>
            <a:lvl8pPr marL="3429000" indent="-228600" eaLnBrk="0" fontAlgn="base" hangingPunct="0">
              <a:spcBef>
                <a:spcPct val="0"/>
              </a:spcBef>
              <a:spcAft>
                <a:spcPct val="0"/>
              </a:spcAft>
              <a:defRPr sz="1400">
                <a:solidFill>
                  <a:schemeClr val="tx1"/>
                </a:solidFill>
                <a:latin typeface="Arial" charset="0"/>
                <a:cs typeface="Arial" charset="0"/>
              </a:defRPr>
            </a:lvl8pPr>
            <a:lvl9pPr marL="3886200" indent="-228600" eaLnBrk="0" fontAlgn="base" hangingPunct="0">
              <a:spcBef>
                <a:spcPct val="0"/>
              </a:spcBef>
              <a:spcAft>
                <a:spcPct val="0"/>
              </a:spcAft>
              <a:defRPr sz="1400">
                <a:solidFill>
                  <a:schemeClr val="tx1"/>
                </a:solidFill>
                <a:latin typeface="Arial" charset="0"/>
                <a:cs typeface="Arial" charset="0"/>
              </a:defRPr>
            </a:lvl9pPr>
          </a:lstStyle>
          <a:p>
            <a:pPr eaLnBrk="1" hangingPunct="1"/>
            <a:r>
              <a:rPr lang="en-GB" altLang="nl-NL" b="1" baseline="-25000">
                <a:solidFill>
                  <a:srgbClr val="000000"/>
                </a:solidFill>
              </a:rPr>
              <a:t>Depth [ km ]</a:t>
            </a:r>
          </a:p>
        </p:txBody>
      </p:sp>
      <p:sp>
        <p:nvSpPr>
          <p:cNvPr id="344075" name="Oval 11"/>
          <p:cNvSpPr>
            <a:spLocks noChangeArrowheads="1"/>
          </p:cNvSpPr>
          <p:nvPr/>
        </p:nvSpPr>
        <p:spPr bwMode="auto">
          <a:xfrm>
            <a:off x="5094288" y="1536427"/>
            <a:ext cx="1296987" cy="574675"/>
          </a:xfrm>
          <a:prstGeom prst="ellipse">
            <a:avLst/>
          </a:prstGeom>
          <a:noFill/>
          <a:ln w="9525">
            <a:solidFill>
              <a:schemeClr val="accent3">
                <a:lumMod val="75000"/>
              </a:schemeClr>
            </a:solidFill>
            <a:round/>
            <a:headEnd/>
            <a:tailEnd/>
          </a:ln>
          <a:effectLst>
            <a:prstShdw prst="shdw17" dist="17961" dir="2700000">
              <a:schemeClr val="tx1">
                <a:gamma/>
                <a:shade val="60000"/>
                <a:invGamma/>
              </a:schemeClr>
            </a:prstShdw>
          </a:effectLst>
          <a:extLst/>
        </p:spPr>
        <p:txBody>
          <a:bodyPr wrap="none" anchor="ctr"/>
          <a:lstStyle/>
          <a:p>
            <a:pPr algn="ctr">
              <a:defRPr/>
            </a:pPr>
            <a:r>
              <a:rPr lang="en-GB" baseline="-25000" dirty="0">
                <a:solidFill>
                  <a:srgbClr val="000000"/>
                </a:solidFill>
              </a:rPr>
              <a:t>Conventional </a:t>
            </a:r>
          </a:p>
          <a:p>
            <a:pPr algn="ctr">
              <a:defRPr/>
            </a:pPr>
            <a:r>
              <a:rPr lang="en-GB" baseline="-25000" dirty="0">
                <a:solidFill>
                  <a:srgbClr val="000000"/>
                </a:solidFill>
              </a:rPr>
              <a:t>power</a:t>
            </a:r>
          </a:p>
        </p:txBody>
      </p:sp>
      <p:sp>
        <p:nvSpPr>
          <p:cNvPr id="344076" name="Oval 12"/>
          <p:cNvSpPr>
            <a:spLocks noChangeArrowheads="1"/>
          </p:cNvSpPr>
          <p:nvPr/>
        </p:nvSpPr>
        <p:spPr bwMode="auto">
          <a:xfrm>
            <a:off x="3006725" y="1825352"/>
            <a:ext cx="1655763" cy="719138"/>
          </a:xfrm>
          <a:prstGeom prst="ellipse">
            <a:avLst/>
          </a:prstGeom>
          <a:noFill/>
          <a:ln w="9525">
            <a:solidFill>
              <a:schemeClr val="tx1"/>
            </a:solidFill>
            <a:round/>
            <a:headEnd/>
            <a:tailEnd/>
          </a:ln>
          <a:effectLst>
            <a:prstShdw prst="shdw17" dist="17961" dir="2700000">
              <a:schemeClr val="tx1">
                <a:gamma/>
                <a:shade val="60000"/>
                <a:invGamma/>
              </a:schemeClr>
            </a:prstShdw>
          </a:effectLst>
          <a:extLst>
            <a:ext uri="{909E8E84-426E-40DD-AFC4-6F175D3DCCD1}">
              <a14:hiddenFill xmlns:a14="http://schemas.microsoft.com/office/drawing/2010/main">
                <a:solidFill>
                  <a:schemeClr val="accent1"/>
                </a:solidFill>
              </a14:hiddenFill>
            </a:ext>
          </a:extLst>
        </p:spPr>
        <p:txBody>
          <a:bodyPr wrap="none" anchor="ctr"/>
          <a:lstStyle/>
          <a:p>
            <a:pPr algn="ctr">
              <a:defRPr/>
            </a:pPr>
            <a:r>
              <a:rPr lang="en-GB" baseline="-25000" dirty="0">
                <a:solidFill>
                  <a:srgbClr val="000000"/>
                </a:solidFill>
              </a:rPr>
              <a:t>conventional heat</a:t>
            </a:r>
          </a:p>
          <a:p>
            <a:pPr algn="ctr">
              <a:defRPr/>
            </a:pPr>
            <a:r>
              <a:rPr lang="en-GB" baseline="-25000" dirty="0">
                <a:solidFill>
                  <a:srgbClr val="000000"/>
                </a:solidFill>
              </a:rPr>
              <a:t>Greenhouses  NL  </a:t>
            </a:r>
          </a:p>
        </p:txBody>
      </p:sp>
      <p:sp>
        <p:nvSpPr>
          <p:cNvPr id="344077" name="Line 13"/>
          <p:cNvSpPr>
            <a:spLocks noChangeShapeType="1"/>
          </p:cNvSpPr>
          <p:nvPr/>
        </p:nvSpPr>
        <p:spPr bwMode="auto">
          <a:xfrm flipH="1">
            <a:off x="990600" y="2544490"/>
            <a:ext cx="1377950" cy="0"/>
          </a:xfrm>
          <a:prstGeom prst="line">
            <a:avLst/>
          </a:prstGeom>
          <a:noFill/>
          <a:ln w="9525">
            <a:solidFill>
              <a:schemeClr val="tx1"/>
            </a:solidFill>
            <a:round/>
            <a:headEnd/>
            <a:tailEn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a:lstStyle/>
          <a:p>
            <a:pPr>
              <a:defRPr/>
            </a:pPr>
            <a:endParaRPr lang="en-GB" dirty="0">
              <a:solidFill>
                <a:srgbClr val="000000"/>
              </a:solidFill>
            </a:endParaRPr>
          </a:p>
        </p:txBody>
      </p:sp>
      <p:sp>
        <p:nvSpPr>
          <p:cNvPr id="344078" name="Line 14"/>
          <p:cNvSpPr>
            <a:spLocks noChangeShapeType="1"/>
          </p:cNvSpPr>
          <p:nvPr/>
        </p:nvSpPr>
        <p:spPr bwMode="auto">
          <a:xfrm flipV="1">
            <a:off x="1422400" y="1968227"/>
            <a:ext cx="0" cy="576263"/>
          </a:xfrm>
          <a:prstGeom prst="line">
            <a:avLst/>
          </a:prstGeom>
          <a:noFill/>
          <a:ln w="9525">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a:lstStyle/>
          <a:p>
            <a:pPr>
              <a:defRPr/>
            </a:pPr>
            <a:endParaRPr lang="en-GB" dirty="0">
              <a:solidFill>
                <a:srgbClr val="000000"/>
              </a:solidFill>
            </a:endParaRPr>
          </a:p>
        </p:txBody>
      </p:sp>
      <p:sp>
        <p:nvSpPr>
          <p:cNvPr id="344079" name="Line 15"/>
          <p:cNvSpPr>
            <a:spLocks noChangeShapeType="1"/>
          </p:cNvSpPr>
          <p:nvPr/>
        </p:nvSpPr>
        <p:spPr bwMode="auto">
          <a:xfrm>
            <a:off x="1422400" y="2544490"/>
            <a:ext cx="0" cy="574675"/>
          </a:xfrm>
          <a:prstGeom prst="line">
            <a:avLst/>
          </a:prstGeom>
          <a:noFill/>
          <a:ln w="9525">
            <a:solidFill>
              <a:schemeClr val="tx1"/>
            </a:solidFill>
            <a:round/>
            <a:headEnd/>
            <a:tailEnd type="triangle" w="med" len="med"/>
          </a:ln>
          <a:effectLst>
            <a:prstShdw prst="shdw17" dist="17961" dir="2700000">
              <a:schemeClr val="tx1">
                <a:gamma/>
                <a:shade val="60000"/>
                <a:invGamma/>
              </a:schemeClr>
            </a:prstShdw>
          </a:effectLst>
          <a:extLst>
            <a:ext uri="{909E8E84-426E-40DD-AFC4-6F175D3DCCD1}">
              <a14:hiddenFill xmlns:a14="http://schemas.microsoft.com/office/drawing/2010/main">
                <a:noFill/>
              </a14:hiddenFill>
            </a:ext>
          </a:extLst>
        </p:spPr>
        <p:txBody>
          <a:bodyPr/>
          <a:lstStyle/>
          <a:p>
            <a:pPr>
              <a:defRPr/>
            </a:pPr>
            <a:endParaRPr lang="en-GB" dirty="0">
              <a:solidFill>
                <a:srgbClr val="000000"/>
              </a:solidFill>
            </a:endParaRPr>
          </a:p>
        </p:txBody>
      </p:sp>
      <p:sp>
        <p:nvSpPr>
          <p:cNvPr id="344080" name="Text Box 16"/>
          <p:cNvSpPr txBox="1">
            <a:spLocks noChangeArrowheads="1"/>
          </p:cNvSpPr>
          <p:nvPr/>
        </p:nvSpPr>
        <p:spPr bwMode="auto">
          <a:xfrm>
            <a:off x="1300163" y="3119165"/>
            <a:ext cx="506412" cy="2746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GB" baseline="-25000" dirty="0">
                <a:solidFill>
                  <a:srgbClr val="000000"/>
                </a:solidFill>
              </a:rPr>
              <a:t>EGS</a:t>
            </a:r>
          </a:p>
        </p:txBody>
      </p:sp>
      <p:sp>
        <p:nvSpPr>
          <p:cNvPr id="344081" name="Text Box 17"/>
          <p:cNvSpPr txBox="1">
            <a:spLocks noChangeArrowheads="1"/>
          </p:cNvSpPr>
          <p:nvPr/>
        </p:nvSpPr>
        <p:spPr bwMode="auto">
          <a:xfrm>
            <a:off x="1219200" y="1550715"/>
            <a:ext cx="985838" cy="27463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defRPr/>
            </a:pPr>
            <a:r>
              <a:rPr lang="en-GB" baseline="-25000" dirty="0">
                <a:solidFill>
                  <a:srgbClr val="000000"/>
                </a:solidFill>
              </a:rPr>
              <a:t>Natural flow</a:t>
            </a:r>
          </a:p>
        </p:txBody>
      </p:sp>
      <p:sp>
        <p:nvSpPr>
          <p:cNvPr id="344082" name="Oval 18"/>
          <p:cNvSpPr>
            <a:spLocks noChangeArrowheads="1"/>
          </p:cNvSpPr>
          <p:nvPr/>
        </p:nvSpPr>
        <p:spPr bwMode="auto">
          <a:xfrm rot="-1169899">
            <a:off x="5383213" y="3150915"/>
            <a:ext cx="2376487" cy="1697037"/>
          </a:xfrm>
          <a:prstGeom prst="ellipse">
            <a:avLst/>
          </a:prstGeom>
          <a:noFill/>
          <a:ln w="9525">
            <a:solidFill>
              <a:schemeClr val="tx1"/>
            </a:solidFill>
            <a:round/>
            <a:headEnd/>
            <a:tailEnd/>
          </a:ln>
          <a:effectLst>
            <a:prstShdw prst="shdw17" dist="17961" dir="2700000">
              <a:schemeClr val="tx1">
                <a:gamma/>
                <a:shade val="60000"/>
                <a:invGamma/>
              </a:schemeClr>
            </a:prstShdw>
          </a:effectLst>
          <a:extLst/>
        </p:spPr>
        <p:txBody>
          <a:bodyPr wrap="none" anchor="ctr"/>
          <a:lstStyle/>
          <a:p>
            <a:pPr algn="ctr">
              <a:defRPr/>
            </a:pPr>
            <a:r>
              <a:rPr lang="en-GB" sz="4800" baseline="-25000" dirty="0">
                <a:solidFill>
                  <a:srgbClr val="000000"/>
                </a:solidFill>
              </a:rPr>
              <a:t>EGS 2050</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t="10149"/>
          <a:stretch>
            <a:fillRect/>
          </a:stretch>
        </p:blipFill>
        <p:spPr bwMode="auto">
          <a:xfrm>
            <a:off x="0" y="4050109"/>
            <a:ext cx="2212975"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0066" name="Object 1"/>
          <p:cNvGraphicFramePr>
            <a:graphicFrameLocks noChangeAspect="1"/>
          </p:cNvGraphicFramePr>
          <p:nvPr>
            <p:extLst>
              <p:ext uri="{D42A27DB-BD31-4B8C-83A1-F6EECF244321}">
                <p14:modId xmlns:p14="http://schemas.microsoft.com/office/powerpoint/2010/main" val="115655794"/>
              </p:ext>
            </p:extLst>
          </p:nvPr>
        </p:nvGraphicFramePr>
        <p:xfrm>
          <a:off x="6824663" y="44624"/>
          <a:ext cx="2336800" cy="1552161"/>
        </p:xfrm>
        <a:graphic>
          <a:graphicData uri="http://schemas.openxmlformats.org/presentationml/2006/ole">
            <mc:AlternateContent xmlns:mc="http://schemas.openxmlformats.org/markup-compatibility/2006">
              <mc:Choice xmlns:v="urn:schemas-microsoft-com:vml" Requires="v">
                <p:oleObj spid="_x0000_s15394" r:id="rId6" imgW="5104809" imgH="3391048" progId="">
                  <p:embed/>
                </p:oleObj>
              </mc:Choice>
              <mc:Fallback>
                <p:oleObj r:id="rId6" imgW="5104809" imgH="3391048"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4663" y="44624"/>
                        <a:ext cx="2336800" cy="1552161"/>
                      </a:xfrm>
                      <a:prstGeom prst="rect">
                        <a:avLst/>
                      </a:prstGeom>
                      <a:noFill/>
                      <a:ln>
                        <a:noFill/>
                      </a:ln>
                      <a:extLst/>
                    </p:spPr>
                  </p:pic>
                </p:oleObj>
              </mc:Fallback>
            </mc:AlternateContent>
          </a:graphicData>
        </a:graphic>
      </p:graphicFrame>
      <p:sp>
        <p:nvSpPr>
          <p:cNvPr id="22" name="Oval 11"/>
          <p:cNvSpPr>
            <a:spLocks noChangeArrowheads="1"/>
          </p:cNvSpPr>
          <p:nvPr/>
        </p:nvSpPr>
        <p:spPr bwMode="auto">
          <a:xfrm>
            <a:off x="7124700" y="2531790"/>
            <a:ext cx="1296988" cy="574675"/>
          </a:xfrm>
          <a:prstGeom prst="ellipse">
            <a:avLst/>
          </a:prstGeom>
          <a:noFill/>
          <a:ln w="9525">
            <a:solidFill>
              <a:schemeClr val="accent3">
                <a:lumMod val="75000"/>
              </a:schemeClr>
            </a:solidFill>
            <a:round/>
            <a:headEnd/>
            <a:tailEnd/>
          </a:ln>
          <a:effectLst>
            <a:prstShdw prst="shdw17" dist="17961" dir="2700000">
              <a:schemeClr val="tx1">
                <a:gamma/>
                <a:shade val="60000"/>
                <a:invGamma/>
              </a:schemeClr>
            </a:prstShdw>
          </a:effectLst>
          <a:extLst/>
        </p:spPr>
        <p:txBody>
          <a:bodyPr wrap="none" anchor="ctr"/>
          <a:lstStyle/>
          <a:p>
            <a:pPr algn="ctr">
              <a:defRPr/>
            </a:pPr>
            <a:r>
              <a:rPr lang="en-GB" dirty="0">
                <a:solidFill>
                  <a:srgbClr val="000000"/>
                </a:solidFill>
              </a:rPr>
              <a:t>supercritical</a:t>
            </a:r>
            <a:endParaRPr lang="en-GB" baseline="-25000" dirty="0">
              <a:solidFill>
                <a:srgbClr val="000000"/>
              </a:solidFill>
            </a:endParaRPr>
          </a:p>
        </p:txBody>
      </p:sp>
    </p:spTree>
    <p:extLst>
      <p:ext uri="{BB962C8B-B14F-4D97-AF65-F5344CB8AC3E}">
        <p14:creationId xmlns:p14="http://schemas.microsoft.com/office/powerpoint/2010/main" val="1779881940"/>
      </p:ext>
    </p:extLst>
  </p:cSld>
  <p:clrMapOvr>
    <a:masterClrMapping/>
  </p:clrMapOvr>
  <p:timing>
    <p:tnLst>
      <p:par>
        <p:cTn id="1" dur="indefinite" restart="never" nodeType="tmRoot"/>
      </p:par>
    </p:tnLst>
  </p:timing>
</p:sld>
</file>

<file path=ppt/theme/theme1.xml><?xml version="1.0" encoding="utf-8"?>
<a:theme xmlns:a="http://schemas.openxmlformats.org/drawingml/2006/main" name="UU template02">
  <a:themeElements>
    <a:clrScheme name="Aangepast 3">
      <a:dk1>
        <a:sysClr val="windowText" lastClr="000000"/>
      </a:dk1>
      <a:lt1>
        <a:sysClr val="window" lastClr="FFFFFF"/>
      </a:lt1>
      <a:dk2>
        <a:srgbClr val="F4CE00"/>
      </a:dk2>
      <a:lt2>
        <a:srgbClr val="DC2E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UU template02">
  <a:themeElements>
    <a:clrScheme name="Aangepast 3">
      <a:dk1>
        <a:sysClr val="windowText" lastClr="000000"/>
      </a:dk1>
      <a:lt1>
        <a:sysClr val="window" lastClr="FFFFFF"/>
      </a:lt1>
      <a:dk2>
        <a:srgbClr val="F4CE00"/>
      </a:dk2>
      <a:lt2>
        <a:srgbClr val="DC2E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NOpresentatieNL">
  <a:themeElements>
    <a:clrScheme name="TNO">
      <a:dk1>
        <a:sysClr val="windowText" lastClr="000000"/>
      </a:dk1>
      <a:lt1>
        <a:sysClr val="window" lastClr="FFFFFF"/>
      </a:lt1>
      <a:dk2>
        <a:srgbClr val="649EC9"/>
      </a:dk2>
      <a:lt2>
        <a:srgbClr val="9C9C9E"/>
      </a:lt2>
      <a:accent1>
        <a:srgbClr val="ED8000"/>
      </a:accent1>
      <a:accent2>
        <a:srgbClr val="CB1325"/>
      </a:accent2>
      <a:accent3>
        <a:srgbClr val="FFCB00"/>
      </a:accent3>
      <a:accent4>
        <a:srgbClr val="649EC9"/>
      </a:accent4>
      <a:accent5>
        <a:srgbClr val="D6277A"/>
      </a:accent5>
      <a:accent6>
        <a:srgbClr val="93A800"/>
      </a:accent6>
      <a:hlink>
        <a:srgbClr val="9C9C9E"/>
      </a:hlink>
      <a:folHlink>
        <a:srgbClr val="5D5C60"/>
      </a:folHlink>
    </a:clrScheme>
    <a:fontScheme name="TN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Pixel">
  <a:themeElements>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UU template02">
  <a:themeElements>
    <a:clrScheme name="Aangepast 3">
      <a:dk1>
        <a:sysClr val="windowText" lastClr="000000"/>
      </a:dk1>
      <a:lt1>
        <a:sysClr val="window" lastClr="FFFFFF"/>
      </a:lt1>
      <a:dk2>
        <a:srgbClr val="F4CE00"/>
      </a:dk2>
      <a:lt2>
        <a:srgbClr val="DC2E00"/>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lank">
  <a:themeElements>
    <a:clrScheme name="DNV powerpoint">
      <a:dk1>
        <a:srgbClr val="333333"/>
      </a:dk1>
      <a:lt1>
        <a:srgbClr val="FFFFFF"/>
      </a:lt1>
      <a:dk2>
        <a:srgbClr val="0F204B"/>
      </a:dk2>
      <a:lt2>
        <a:srgbClr val="C8C8C8"/>
      </a:lt2>
      <a:accent1>
        <a:srgbClr val="99D6F0"/>
      </a:accent1>
      <a:accent2>
        <a:srgbClr val="3F9C35"/>
      </a:accent2>
      <a:accent3>
        <a:srgbClr val="003591"/>
      </a:accent3>
      <a:accent4>
        <a:srgbClr val="009FDA"/>
      </a:accent4>
      <a:accent5>
        <a:srgbClr val="66C5E9"/>
      </a:accent5>
      <a:accent6>
        <a:srgbClr val="FECB00"/>
      </a:accent6>
      <a:hlink>
        <a:srgbClr val="003591"/>
      </a:hlink>
      <a:folHlink>
        <a:srgbClr val="6E5091"/>
      </a:folHlink>
    </a:clrScheme>
    <a:fontScheme name="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w="9525">
          <a:solidFill>
            <a:schemeClr val="accent4"/>
          </a:solidFill>
        </a:ln>
      </a:spPr>
      <a:bodyPr rtlCol="0" anchor="ctr"/>
      <a:lstStyle>
        <a:defPPr algn="ctr">
          <a:lnSpc>
            <a:spcPct val="113000"/>
          </a:lnSpc>
          <a:spcBef>
            <a:spcPts val="600"/>
          </a:spcBef>
          <a:defRPr sz="16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rgbClr val="333333"/>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nSpc>
            <a:spcPct val="113000"/>
          </a:lnSpc>
          <a:spcBef>
            <a:spcPts val="600"/>
          </a:spcBef>
          <a:defRPr sz="1600" dirty="0" err="1" smtClean="0">
            <a:solidFill>
              <a:srgbClr val="333333"/>
            </a:solidFill>
          </a:defRPr>
        </a:defPPr>
      </a:lstStyle>
    </a:tx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NO">
    <a:dk1>
      <a:sysClr val="windowText" lastClr="000000"/>
    </a:dk1>
    <a:lt1>
      <a:sysClr val="window" lastClr="FFFFFF"/>
    </a:lt1>
    <a:dk2>
      <a:srgbClr val="649EC9"/>
    </a:dk2>
    <a:lt2>
      <a:srgbClr val="9C9C9E"/>
    </a:lt2>
    <a:accent1>
      <a:srgbClr val="ED8000"/>
    </a:accent1>
    <a:accent2>
      <a:srgbClr val="CB1325"/>
    </a:accent2>
    <a:accent3>
      <a:srgbClr val="FFCB00"/>
    </a:accent3>
    <a:accent4>
      <a:srgbClr val="649EC9"/>
    </a:accent4>
    <a:accent5>
      <a:srgbClr val="D6277A"/>
    </a:accent5>
    <a:accent6>
      <a:srgbClr val="93A800"/>
    </a:accent6>
    <a:hlink>
      <a:srgbClr val="9C9C9E"/>
    </a:hlink>
    <a:folHlink>
      <a:srgbClr val="5D5C60"/>
    </a:folHlink>
  </a:clrScheme>
  <a:fontScheme name="TN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512E6602B55C4193084BB9D521ACB2" ma:contentTypeVersion="1" ma:contentTypeDescription="Een nieuw document maken." ma:contentTypeScope="" ma:versionID="8cd78d945bd4a81dc412bd28e4bfdf07">
  <xsd:schema xmlns:xsd="http://www.w3.org/2001/XMLSchema" xmlns:p="http://schemas.microsoft.com/office/2006/metadata/properties" xmlns:ns1="http://schemas.microsoft.com/sharepoint/v3" targetNamespace="http://schemas.microsoft.com/office/2006/metadata/properties" ma:root="true" ma:fieldsID="006e98299f7278f1b16452afcf7c5616"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Begindatum van de planning" ma:description="" ma:hidden="true" ma:internalName="PublishingStartDate">
      <xsd:simpleType>
        <xsd:restriction base="dms:Unknown"/>
      </xsd:simpleType>
    </xsd:element>
    <xsd:element name="PublishingExpirationDate" ma:index="9" nillable="true" ma:displayName="Einddatum van de planning"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ma:readOnly="tru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B4F6D656-73B5-4725-969F-A35F67CDCD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EE5BFE3D-1693-4FBC-877C-F666E969ACBB}">
  <ds:schemaRefs>
    <ds:schemaRef ds:uri="http://schemas.microsoft.com/sharepoint/v3/contenttype/forms"/>
  </ds:schemaRefs>
</ds:datastoreItem>
</file>

<file path=customXml/itemProps3.xml><?xml version="1.0" encoding="utf-8"?>
<ds:datastoreItem xmlns:ds="http://schemas.openxmlformats.org/officeDocument/2006/customXml" ds:itemID="{57453127-BC0B-492B-AB29-3A0F0135E7A3}">
  <ds:schemaRefs>
    <ds:schemaRef ds:uri="http://schemas.microsoft.com/office/2006/metadata/longProperties"/>
  </ds:schemaRefs>
</ds:datastoreItem>
</file>

<file path=customXml/itemProps4.xml><?xml version="1.0" encoding="utf-8"?>
<ds:datastoreItem xmlns:ds="http://schemas.openxmlformats.org/officeDocument/2006/customXml" ds:itemID="{3DE76CB4-C1C6-44E9-8D25-0C69FA767BE4}">
  <ds:schemaRefs>
    <ds:schemaRef ds:uri="http://www.w3.org/XML/1998/namespace"/>
    <ds:schemaRef ds:uri="http://purl.org/dc/terms/"/>
    <ds:schemaRef ds:uri="http://purl.org/dc/elements/1.1/"/>
    <ds:schemaRef ds:uri="http://schemas.microsoft.com/office/2006/documentManagement/types"/>
    <ds:schemaRef ds:uri="http://schemas.microsoft.com/office/2006/metadata/properties"/>
    <ds:schemaRef ds:uri="http://schemas.openxmlformats.org/package/2006/metadata/core-properties"/>
    <ds:schemaRef ds:uri="http://schemas.microsoft.com/sharepoint/v3"/>
    <ds:schemaRef ds:uri="http://purl.org/dc/dcmitype/"/>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UU template02</Template>
  <TotalTime>1367</TotalTime>
  <Words>2235</Words>
  <Application>Microsoft Office PowerPoint</Application>
  <PresentationFormat>On-screen Show (4:3)</PresentationFormat>
  <Paragraphs>220</Paragraphs>
  <Slides>29</Slides>
  <Notes>29</Notes>
  <HiddenSlides>0</HiddenSlides>
  <MMClips>0</MMClips>
  <ScaleCrop>false</ScaleCrop>
  <HeadingPairs>
    <vt:vector size="6" baseType="variant">
      <vt:variant>
        <vt:lpstr>Theme</vt:lpstr>
      </vt:variant>
      <vt:variant>
        <vt:i4>6</vt:i4>
      </vt:variant>
      <vt:variant>
        <vt:lpstr>Embedded OLE Servers</vt:lpstr>
      </vt:variant>
      <vt:variant>
        <vt:i4>0</vt:i4>
      </vt:variant>
      <vt:variant>
        <vt:lpstr>Slide Titles</vt:lpstr>
      </vt:variant>
      <vt:variant>
        <vt:i4>29</vt:i4>
      </vt:variant>
    </vt:vector>
  </HeadingPairs>
  <TitlesOfParts>
    <vt:vector size="35" baseType="lpstr">
      <vt:lpstr>UU template02</vt:lpstr>
      <vt:lpstr>1_UU template02</vt:lpstr>
      <vt:lpstr>TNOpresentatieNL</vt:lpstr>
      <vt:lpstr>2_Pixel</vt:lpstr>
      <vt:lpstr>2_UU template02</vt:lpstr>
      <vt:lpstr>Blank</vt:lpstr>
      <vt:lpstr>Geothermal Energy: the underlying geosciences base</vt:lpstr>
      <vt:lpstr>Geothermal resources and their growth</vt:lpstr>
      <vt:lpstr>PowerPoint Presentation</vt:lpstr>
      <vt:lpstr>Ridge - Iceland</vt:lpstr>
      <vt:lpstr>Intraplate deformation: plumes</vt:lpstr>
      <vt:lpstr>PowerPoint Presentation</vt:lpstr>
      <vt:lpstr>Cross border nature of geothermal energy</vt:lpstr>
      <vt:lpstr>Geothermal power: </vt:lpstr>
      <vt:lpstr>PowerPoint Presentation</vt:lpstr>
      <vt:lpstr>Geothermal Energy in the Netherlands  Key: deep subsurface data and information  www.thermogis.nl</vt:lpstr>
      <vt:lpstr>Nonlinear innovation</vt:lpstr>
      <vt:lpstr>PowerPoint Presentation</vt:lpstr>
      <vt:lpstr>PowerPoint Presentation</vt:lpstr>
      <vt:lpstr>World class fundamental research  to understand the heat engine  Linking small to large scales</vt:lpstr>
      <vt:lpstr>Surface heat flow as indicator for deep temperature</vt:lpstr>
      <vt:lpstr>PowerPoint Presentation</vt:lpstr>
      <vt:lpstr>BASEL: Enhanced Geothermal System</vt:lpstr>
      <vt:lpstr>Cross-border nature of earth sciences</vt:lpstr>
      <vt:lpstr>PowerPoint Presentation</vt:lpstr>
      <vt:lpstr>PGA hazard map</vt:lpstr>
      <vt:lpstr>PowerPoint Presentation</vt:lpstr>
      <vt:lpstr>PowerPoint Presentation</vt:lpstr>
      <vt:lpstr>PowerPoint Presentation</vt:lpstr>
      <vt:lpstr>PowerPoint Presentation</vt:lpstr>
      <vt:lpstr>10th TOPO-EUROPE workshop 2014</vt:lpstr>
      <vt:lpstr>PowerPoint Presentation</vt:lpstr>
      <vt:lpstr>PowerPoint Presentation</vt:lpstr>
      <vt:lpstr>PowerPoint Presentation</vt:lpstr>
      <vt:lpstr>Conclusions</vt:lpstr>
    </vt:vector>
  </TitlesOfParts>
  <Company>Utrecht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3</dc:title>
  <dc:creator>peele102</dc:creator>
  <cp:lastModifiedBy>Beekm001</cp:lastModifiedBy>
  <cp:revision>135</cp:revision>
  <cp:lastPrinted>2015-03-13T11:29:08Z</cp:lastPrinted>
  <dcterms:created xsi:type="dcterms:W3CDTF">2010-03-31T10:28:15Z</dcterms:created>
  <dcterms:modified xsi:type="dcterms:W3CDTF">2015-03-24T16:28:55Z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Document</vt:lpwstr>
  </property>
</Properties>
</file>